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66" r:id="rId3"/>
    <p:sldId id="267" r:id="rId4"/>
    <p:sldId id="268" r:id="rId5"/>
    <p:sldId id="257" r:id="rId6"/>
    <p:sldId id="269" r:id="rId7"/>
    <p:sldId id="271" r:id="rId8"/>
    <p:sldId id="259" r:id="rId9"/>
    <p:sldId id="265" r:id="rId10"/>
    <p:sldId id="260" r:id="rId11"/>
    <p:sldId id="261" r:id="rId12"/>
    <p:sldId id="272" r:id="rId13"/>
    <p:sldId id="273" r:id="rId14"/>
    <p:sldId id="263" r:id="rId15"/>
    <p:sldId id="274"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DA51842-6A00-4F20-B4A0-75B6B5956405}" v="264" dt="2022-10-17T09:31:57.42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56" d="100"/>
          <a:sy n="56" d="100"/>
        </p:scale>
        <p:origin x="293" y="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n riley" userId="ba2995ea85bcbf03" providerId="LiveId" clId="{3DA51842-6A00-4F20-B4A0-75B6B5956405}"/>
    <pc:docChg chg="undo redo custSel addSld delSld modSld sldOrd">
      <pc:chgData name="Ben riley" userId="ba2995ea85bcbf03" providerId="LiveId" clId="{3DA51842-6A00-4F20-B4A0-75B6B5956405}" dt="2022-10-17T09:31:57.426" v="879" actId="20577"/>
      <pc:docMkLst>
        <pc:docMk/>
      </pc:docMkLst>
      <pc:sldChg chg="modSp mod">
        <pc:chgData name="Ben riley" userId="ba2995ea85bcbf03" providerId="LiveId" clId="{3DA51842-6A00-4F20-B4A0-75B6B5956405}" dt="2022-10-17T07:37:29.493" v="340" actId="5793"/>
        <pc:sldMkLst>
          <pc:docMk/>
          <pc:sldMk cId="1378922447" sldId="256"/>
        </pc:sldMkLst>
        <pc:spChg chg="mod">
          <ac:chgData name="Ben riley" userId="ba2995ea85bcbf03" providerId="LiveId" clId="{3DA51842-6A00-4F20-B4A0-75B6B5956405}" dt="2022-10-17T07:37:29.493" v="340" actId="5793"/>
          <ac:spMkLst>
            <pc:docMk/>
            <pc:sldMk cId="1378922447" sldId="256"/>
            <ac:spMk id="3" creationId="{CA5B3B21-88A2-C18D-2C4D-2F358548982B}"/>
          </ac:spMkLst>
        </pc:spChg>
      </pc:sldChg>
      <pc:sldChg chg="addSp delSp modSp mod setBg setClrOvrMap">
        <pc:chgData name="Ben riley" userId="ba2995ea85bcbf03" providerId="LiveId" clId="{3DA51842-6A00-4F20-B4A0-75B6B5956405}" dt="2022-10-17T09:13:37.094" v="627" actId="20577"/>
        <pc:sldMkLst>
          <pc:docMk/>
          <pc:sldMk cId="3166029403" sldId="257"/>
        </pc:sldMkLst>
        <pc:spChg chg="add del mod">
          <ac:chgData name="Ben riley" userId="ba2995ea85bcbf03" providerId="LiveId" clId="{3DA51842-6A00-4F20-B4A0-75B6B5956405}" dt="2022-10-17T09:12:53.955" v="613" actId="1076"/>
          <ac:spMkLst>
            <pc:docMk/>
            <pc:sldMk cId="3166029403" sldId="257"/>
            <ac:spMk id="2" creationId="{12268495-903D-56A2-B1CC-7BA32B0E3D0E}"/>
          </ac:spMkLst>
        </pc:spChg>
        <pc:spChg chg="del mod">
          <ac:chgData name="Ben riley" userId="ba2995ea85bcbf03" providerId="LiveId" clId="{3DA51842-6A00-4F20-B4A0-75B6B5956405}" dt="2022-10-17T08:20:58.533" v="494" actId="26606"/>
          <ac:spMkLst>
            <pc:docMk/>
            <pc:sldMk cId="3166029403" sldId="257"/>
            <ac:spMk id="3" creationId="{7DB50377-7C77-02DA-5861-48CA712DA746}"/>
          </ac:spMkLst>
        </pc:spChg>
        <pc:spChg chg="add del mod">
          <ac:chgData name="Ben riley" userId="ba2995ea85bcbf03" providerId="LiveId" clId="{3DA51842-6A00-4F20-B4A0-75B6B5956405}" dt="2022-10-17T09:12:40.959" v="609" actId="478"/>
          <ac:spMkLst>
            <pc:docMk/>
            <pc:sldMk cId="3166029403" sldId="257"/>
            <ac:spMk id="6" creationId="{97A44DEA-1705-89C3-3265-3D19CCE968E8}"/>
          </ac:spMkLst>
        </pc:spChg>
        <pc:spChg chg="add del">
          <ac:chgData name="Ben riley" userId="ba2995ea85bcbf03" providerId="LiveId" clId="{3DA51842-6A00-4F20-B4A0-75B6B5956405}" dt="2022-10-17T08:20:58.376" v="493" actId="26606"/>
          <ac:spMkLst>
            <pc:docMk/>
            <pc:sldMk cId="3166029403" sldId="257"/>
            <ac:spMk id="8" creationId="{934B872D-6FE9-472A-9E92-342E41DA7C2B}"/>
          </ac:spMkLst>
        </pc:spChg>
        <pc:spChg chg="add">
          <ac:chgData name="Ben riley" userId="ba2995ea85bcbf03" providerId="LiveId" clId="{3DA51842-6A00-4F20-B4A0-75B6B5956405}" dt="2022-10-17T08:20:58.533" v="494" actId="26606"/>
          <ac:spMkLst>
            <pc:docMk/>
            <pc:sldMk cId="3166029403" sldId="257"/>
            <ac:spMk id="9" creationId="{843DD86A-8FAA-443F-9211-42A2AE8A790C}"/>
          </ac:spMkLst>
        </pc:spChg>
        <pc:spChg chg="add del">
          <ac:chgData name="Ben riley" userId="ba2995ea85bcbf03" providerId="LiveId" clId="{3DA51842-6A00-4F20-B4A0-75B6B5956405}" dt="2022-10-17T08:20:58.376" v="493" actId="26606"/>
          <ac:spMkLst>
            <pc:docMk/>
            <pc:sldMk cId="3166029403" sldId="257"/>
            <ac:spMk id="10" creationId="{488DEBA6-2ED2-4FED-8AAB-2F855348DDCC}"/>
          </ac:spMkLst>
        </pc:spChg>
        <pc:spChg chg="add">
          <ac:chgData name="Ben riley" userId="ba2995ea85bcbf03" providerId="LiveId" clId="{3DA51842-6A00-4F20-B4A0-75B6B5956405}" dt="2022-10-17T08:20:58.533" v="494" actId="26606"/>
          <ac:spMkLst>
            <pc:docMk/>
            <pc:sldMk cId="3166029403" sldId="257"/>
            <ac:spMk id="11" creationId="{C2A13AAE-18EB-4BDF-BAF7-F2F97B8D00D6}"/>
          </ac:spMkLst>
        </pc:spChg>
        <pc:graphicFrameChg chg="add mod">
          <ac:chgData name="Ben riley" userId="ba2995ea85bcbf03" providerId="LiveId" clId="{3DA51842-6A00-4F20-B4A0-75B6B5956405}" dt="2022-10-17T09:13:37.094" v="627" actId="20577"/>
          <ac:graphicFrameMkLst>
            <pc:docMk/>
            <pc:sldMk cId="3166029403" sldId="257"/>
            <ac:graphicFrameMk id="5" creationId="{34C705F7-F7B2-720D-67E2-D5A4603EE20D}"/>
          </ac:graphicFrameMkLst>
        </pc:graphicFrameChg>
        <pc:picChg chg="add del">
          <ac:chgData name="Ben riley" userId="ba2995ea85bcbf03" providerId="LiveId" clId="{3DA51842-6A00-4F20-B4A0-75B6B5956405}" dt="2022-10-17T08:20:58.376" v="493" actId="26606"/>
          <ac:picMkLst>
            <pc:docMk/>
            <pc:sldMk cId="3166029403" sldId="257"/>
            <ac:picMk id="12" creationId="{32162F0F-A9B7-409A-AD12-ADD441861C0B}"/>
          </ac:picMkLst>
        </pc:picChg>
        <pc:picChg chg="add">
          <ac:chgData name="Ben riley" userId="ba2995ea85bcbf03" providerId="LiveId" clId="{3DA51842-6A00-4F20-B4A0-75B6B5956405}" dt="2022-10-17T08:20:58.533" v="494" actId="26606"/>
          <ac:picMkLst>
            <pc:docMk/>
            <pc:sldMk cId="3166029403" sldId="257"/>
            <ac:picMk id="13" creationId="{0F5C1B21-B0DB-4206-99EE-C13D67038B93}"/>
          </ac:picMkLst>
        </pc:picChg>
        <pc:picChg chg="add">
          <ac:chgData name="Ben riley" userId="ba2995ea85bcbf03" providerId="LiveId" clId="{3DA51842-6A00-4F20-B4A0-75B6B5956405}" dt="2022-10-17T08:20:58.533" v="494" actId="26606"/>
          <ac:picMkLst>
            <pc:docMk/>
            <pc:sldMk cId="3166029403" sldId="257"/>
            <ac:picMk id="15" creationId="{49261589-06E9-4B7C-A8F1-26648507B77B}"/>
          </ac:picMkLst>
        </pc:picChg>
      </pc:sldChg>
      <pc:sldChg chg="del">
        <pc:chgData name="Ben riley" userId="ba2995ea85bcbf03" providerId="LiveId" clId="{3DA51842-6A00-4F20-B4A0-75B6B5956405}" dt="2022-10-12T16:18:26.893" v="84" actId="2696"/>
        <pc:sldMkLst>
          <pc:docMk/>
          <pc:sldMk cId="725738209" sldId="258"/>
        </pc:sldMkLst>
      </pc:sldChg>
      <pc:sldChg chg="addSp delSp modSp mod setBg setClrOvrMap">
        <pc:chgData name="Ben riley" userId="ba2995ea85bcbf03" providerId="LiveId" clId="{3DA51842-6A00-4F20-B4A0-75B6B5956405}" dt="2022-10-17T08:23:03.272" v="533" actId="1076"/>
        <pc:sldMkLst>
          <pc:docMk/>
          <pc:sldMk cId="668732131" sldId="259"/>
        </pc:sldMkLst>
        <pc:spChg chg="mod">
          <ac:chgData name="Ben riley" userId="ba2995ea85bcbf03" providerId="LiveId" clId="{3DA51842-6A00-4F20-B4A0-75B6B5956405}" dt="2022-10-17T08:23:03.272" v="533" actId="1076"/>
          <ac:spMkLst>
            <pc:docMk/>
            <pc:sldMk cId="668732131" sldId="259"/>
            <ac:spMk id="2" creationId="{AEFD3AFB-32DC-AABB-D5B2-D79342F3A8FC}"/>
          </ac:spMkLst>
        </pc:spChg>
        <pc:spChg chg="del mod">
          <ac:chgData name="Ben riley" userId="ba2995ea85bcbf03" providerId="LiveId" clId="{3DA51842-6A00-4F20-B4A0-75B6B5956405}" dt="2022-10-17T08:22:34.913" v="529" actId="26606"/>
          <ac:spMkLst>
            <pc:docMk/>
            <pc:sldMk cId="668732131" sldId="259"/>
            <ac:spMk id="3" creationId="{9930E39A-C3C9-9A90-8D79-933BA0734898}"/>
          </ac:spMkLst>
        </pc:spChg>
        <pc:spChg chg="add del">
          <ac:chgData name="Ben riley" userId="ba2995ea85bcbf03" providerId="LiveId" clId="{3DA51842-6A00-4F20-B4A0-75B6B5956405}" dt="2022-10-17T08:22:34.913" v="529" actId="26606"/>
          <ac:spMkLst>
            <pc:docMk/>
            <pc:sldMk cId="668732131" sldId="259"/>
            <ac:spMk id="8" creationId="{934B872D-6FE9-472A-9E92-342E41DA7C2B}"/>
          </ac:spMkLst>
        </pc:spChg>
        <pc:spChg chg="add del">
          <ac:chgData name="Ben riley" userId="ba2995ea85bcbf03" providerId="LiveId" clId="{3DA51842-6A00-4F20-B4A0-75B6B5956405}" dt="2022-10-17T08:22:34.913" v="529" actId="26606"/>
          <ac:spMkLst>
            <pc:docMk/>
            <pc:sldMk cId="668732131" sldId="259"/>
            <ac:spMk id="10" creationId="{488DEBA6-2ED2-4FED-8AAB-2F855348DDCC}"/>
          </ac:spMkLst>
        </pc:spChg>
        <pc:spChg chg="add">
          <ac:chgData name="Ben riley" userId="ba2995ea85bcbf03" providerId="LiveId" clId="{3DA51842-6A00-4F20-B4A0-75B6B5956405}" dt="2022-10-17T08:22:34.913" v="529" actId="26606"/>
          <ac:spMkLst>
            <pc:docMk/>
            <pc:sldMk cId="668732131" sldId="259"/>
            <ac:spMk id="18" creationId="{843DD86A-8FAA-443F-9211-42A2AE8A790C}"/>
          </ac:spMkLst>
        </pc:spChg>
        <pc:spChg chg="add">
          <ac:chgData name="Ben riley" userId="ba2995ea85bcbf03" providerId="LiveId" clId="{3DA51842-6A00-4F20-B4A0-75B6B5956405}" dt="2022-10-17T08:22:34.913" v="529" actId="26606"/>
          <ac:spMkLst>
            <pc:docMk/>
            <pc:sldMk cId="668732131" sldId="259"/>
            <ac:spMk id="20" creationId="{C2A13AAE-18EB-4BDF-BAF7-F2F97B8D00D6}"/>
          </ac:spMkLst>
        </pc:spChg>
        <pc:graphicFrameChg chg="add mod">
          <ac:chgData name="Ben riley" userId="ba2995ea85bcbf03" providerId="LiveId" clId="{3DA51842-6A00-4F20-B4A0-75B6B5956405}" dt="2022-10-17T08:22:48.266" v="531" actId="14100"/>
          <ac:graphicFrameMkLst>
            <pc:docMk/>
            <pc:sldMk cId="668732131" sldId="259"/>
            <ac:graphicFrameMk id="14" creationId="{1E365B96-10E1-C98D-5A87-4048595A45EC}"/>
          </ac:graphicFrameMkLst>
        </pc:graphicFrameChg>
        <pc:picChg chg="add del">
          <ac:chgData name="Ben riley" userId="ba2995ea85bcbf03" providerId="LiveId" clId="{3DA51842-6A00-4F20-B4A0-75B6B5956405}" dt="2022-10-17T08:22:34.913" v="529" actId="26606"/>
          <ac:picMkLst>
            <pc:docMk/>
            <pc:sldMk cId="668732131" sldId="259"/>
            <ac:picMk id="12" creationId="{32162F0F-A9B7-409A-AD12-ADD441861C0B}"/>
          </ac:picMkLst>
        </pc:picChg>
        <pc:picChg chg="add">
          <ac:chgData name="Ben riley" userId="ba2995ea85bcbf03" providerId="LiveId" clId="{3DA51842-6A00-4F20-B4A0-75B6B5956405}" dt="2022-10-17T08:22:34.913" v="529" actId="26606"/>
          <ac:picMkLst>
            <pc:docMk/>
            <pc:sldMk cId="668732131" sldId="259"/>
            <ac:picMk id="22" creationId="{0F5C1B21-B0DB-4206-99EE-C13D67038B93}"/>
          </ac:picMkLst>
        </pc:picChg>
        <pc:picChg chg="add">
          <ac:chgData name="Ben riley" userId="ba2995ea85bcbf03" providerId="LiveId" clId="{3DA51842-6A00-4F20-B4A0-75B6B5956405}" dt="2022-10-17T08:22:34.913" v="529" actId="26606"/>
          <ac:picMkLst>
            <pc:docMk/>
            <pc:sldMk cId="668732131" sldId="259"/>
            <ac:picMk id="24" creationId="{49261589-06E9-4B7C-A8F1-26648507B77B}"/>
          </ac:picMkLst>
        </pc:picChg>
      </pc:sldChg>
      <pc:sldChg chg="addSp modSp mod setBg setClrOvrMap">
        <pc:chgData name="Ben riley" userId="ba2995ea85bcbf03" providerId="LiveId" clId="{3DA51842-6A00-4F20-B4A0-75B6B5956405}" dt="2022-10-17T08:28:24.911" v="565" actId="1076"/>
        <pc:sldMkLst>
          <pc:docMk/>
          <pc:sldMk cId="565313586" sldId="260"/>
        </pc:sldMkLst>
        <pc:spChg chg="mod">
          <ac:chgData name="Ben riley" userId="ba2995ea85bcbf03" providerId="LiveId" clId="{3DA51842-6A00-4F20-B4A0-75B6B5956405}" dt="2022-10-17T07:50:49.060" v="375" actId="26606"/>
          <ac:spMkLst>
            <pc:docMk/>
            <pc:sldMk cId="565313586" sldId="260"/>
            <ac:spMk id="2" creationId="{AC2BBF2E-B745-C905-A4D7-2E7399826D86}"/>
          </ac:spMkLst>
        </pc:spChg>
        <pc:spChg chg="mod">
          <ac:chgData name="Ben riley" userId="ba2995ea85bcbf03" providerId="LiveId" clId="{3DA51842-6A00-4F20-B4A0-75B6B5956405}" dt="2022-10-17T08:28:20.788" v="564" actId="1076"/>
          <ac:spMkLst>
            <pc:docMk/>
            <pc:sldMk cId="565313586" sldId="260"/>
            <ac:spMk id="3" creationId="{3CE562CA-6D0C-58BE-9849-3A646BE1487F}"/>
          </ac:spMkLst>
        </pc:spChg>
        <pc:spChg chg="add">
          <ac:chgData name="Ben riley" userId="ba2995ea85bcbf03" providerId="LiveId" clId="{3DA51842-6A00-4F20-B4A0-75B6B5956405}" dt="2022-10-17T07:50:49.060" v="375" actId="26606"/>
          <ac:spMkLst>
            <pc:docMk/>
            <pc:sldMk cId="565313586" sldId="260"/>
            <ac:spMk id="10" creationId="{1FDFF85F-F105-40D5-9793-90419158C3BD}"/>
          </ac:spMkLst>
        </pc:spChg>
        <pc:spChg chg="add">
          <ac:chgData name="Ben riley" userId="ba2995ea85bcbf03" providerId="LiveId" clId="{3DA51842-6A00-4F20-B4A0-75B6B5956405}" dt="2022-10-17T07:50:49.060" v="375" actId="26606"/>
          <ac:spMkLst>
            <pc:docMk/>
            <pc:sldMk cId="565313586" sldId="260"/>
            <ac:spMk id="12" creationId="{35AB47A4-BA8C-4250-88BD-D49C68C5F9E9}"/>
          </ac:spMkLst>
        </pc:spChg>
        <pc:picChg chg="add mod">
          <ac:chgData name="Ben riley" userId="ba2995ea85bcbf03" providerId="LiveId" clId="{3DA51842-6A00-4F20-B4A0-75B6B5956405}" dt="2022-10-17T07:51:01.884" v="377" actId="14100"/>
          <ac:picMkLst>
            <pc:docMk/>
            <pc:sldMk cId="565313586" sldId="260"/>
            <ac:picMk id="5" creationId="{522D786B-97FB-4E2B-BC4B-C418EB273B04}"/>
          </ac:picMkLst>
        </pc:picChg>
        <pc:picChg chg="add mod">
          <ac:chgData name="Ben riley" userId="ba2995ea85bcbf03" providerId="LiveId" clId="{3DA51842-6A00-4F20-B4A0-75B6B5956405}" dt="2022-10-17T08:28:24.911" v="565" actId="1076"/>
          <ac:picMkLst>
            <pc:docMk/>
            <pc:sldMk cId="565313586" sldId="260"/>
            <ac:picMk id="7" creationId="{5B82AA17-7580-FEEE-E6FF-1C6FEAE7470A}"/>
          </ac:picMkLst>
        </pc:picChg>
        <pc:picChg chg="add">
          <ac:chgData name="Ben riley" userId="ba2995ea85bcbf03" providerId="LiveId" clId="{3DA51842-6A00-4F20-B4A0-75B6B5956405}" dt="2022-10-17T07:50:49.060" v="375" actId="26606"/>
          <ac:picMkLst>
            <pc:docMk/>
            <pc:sldMk cId="565313586" sldId="260"/>
            <ac:picMk id="14" creationId="{66C8958D-EB99-414F-B735-863B67BB14D3}"/>
          </ac:picMkLst>
        </pc:picChg>
        <pc:picChg chg="add">
          <ac:chgData name="Ben riley" userId="ba2995ea85bcbf03" providerId="LiveId" clId="{3DA51842-6A00-4F20-B4A0-75B6B5956405}" dt="2022-10-17T07:50:49.060" v="375" actId="26606"/>
          <ac:picMkLst>
            <pc:docMk/>
            <pc:sldMk cId="565313586" sldId="260"/>
            <ac:picMk id="16" creationId="{39E5F3CB-7BDD-4E64-B274-CD900F08C6F3}"/>
          </ac:picMkLst>
        </pc:picChg>
      </pc:sldChg>
      <pc:sldChg chg="addSp delSp modSp mod setBg setClrOvrMap">
        <pc:chgData name="Ben riley" userId="ba2995ea85bcbf03" providerId="LiveId" clId="{3DA51842-6A00-4F20-B4A0-75B6B5956405}" dt="2022-10-17T09:14:30.771" v="631" actId="20577"/>
        <pc:sldMkLst>
          <pc:docMk/>
          <pc:sldMk cId="1046772721" sldId="261"/>
        </pc:sldMkLst>
        <pc:spChg chg="mod">
          <ac:chgData name="Ben riley" userId="ba2995ea85bcbf03" providerId="LiveId" clId="{3DA51842-6A00-4F20-B4A0-75B6B5956405}" dt="2022-10-17T09:14:30.771" v="631" actId="20577"/>
          <ac:spMkLst>
            <pc:docMk/>
            <pc:sldMk cId="1046772721" sldId="261"/>
            <ac:spMk id="2" creationId="{30C927A8-CCE3-CCD7-723F-FDBDFB785510}"/>
          </ac:spMkLst>
        </pc:spChg>
        <pc:spChg chg="mod">
          <ac:chgData name="Ben riley" userId="ba2995ea85bcbf03" providerId="LiveId" clId="{3DA51842-6A00-4F20-B4A0-75B6B5956405}" dt="2022-10-17T08:27:58.435" v="563" actId="255"/>
          <ac:spMkLst>
            <pc:docMk/>
            <pc:sldMk cId="1046772721" sldId="261"/>
            <ac:spMk id="3" creationId="{FF1A96D0-C814-263C-62C7-3CBA019F1DBB}"/>
          </ac:spMkLst>
        </pc:spChg>
        <pc:spChg chg="add">
          <ac:chgData name="Ben riley" userId="ba2995ea85bcbf03" providerId="LiveId" clId="{3DA51842-6A00-4F20-B4A0-75B6B5956405}" dt="2022-10-17T08:27:11.162" v="558" actId="26606"/>
          <ac:spMkLst>
            <pc:docMk/>
            <pc:sldMk cId="1046772721" sldId="261"/>
            <ac:spMk id="12" creationId="{1FDFF85F-F105-40D5-9793-90419158C3BD}"/>
          </ac:spMkLst>
        </pc:spChg>
        <pc:spChg chg="add">
          <ac:chgData name="Ben riley" userId="ba2995ea85bcbf03" providerId="LiveId" clId="{3DA51842-6A00-4F20-B4A0-75B6B5956405}" dt="2022-10-17T08:27:11.162" v="558" actId="26606"/>
          <ac:spMkLst>
            <pc:docMk/>
            <pc:sldMk cId="1046772721" sldId="261"/>
            <ac:spMk id="14" creationId="{35AB47A4-BA8C-4250-88BD-D49C68C5F9E9}"/>
          </ac:spMkLst>
        </pc:spChg>
        <pc:picChg chg="add del">
          <ac:chgData name="Ben riley" userId="ba2995ea85bcbf03" providerId="LiveId" clId="{3DA51842-6A00-4F20-B4A0-75B6B5956405}" dt="2022-10-17T08:07:45.460" v="390" actId="22"/>
          <ac:picMkLst>
            <pc:docMk/>
            <pc:sldMk cId="1046772721" sldId="261"/>
            <ac:picMk id="5" creationId="{4C34C9A7-A294-9CED-E8A6-BF12C7214030}"/>
          </ac:picMkLst>
        </pc:picChg>
        <pc:picChg chg="add mod">
          <ac:chgData name="Ben riley" userId="ba2995ea85bcbf03" providerId="LiveId" clId="{3DA51842-6A00-4F20-B4A0-75B6B5956405}" dt="2022-10-17T08:27:19.445" v="560" actId="14100"/>
          <ac:picMkLst>
            <pc:docMk/>
            <pc:sldMk cId="1046772721" sldId="261"/>
            <ac:picMk id="7" creationId="{E6750F98-3531-6285-2F13-D87BB9BBE20B}"/>
          </ac:picMkLst>
        </pc:picChg>
        <pc:picChg chg="add">
          <ac:chgData name="Ben riley" userId="ba2995ea85bcbf03" providerId="LiveId" clId="{3DA51842-6A00-4F20-B4A0-75B6B5956405}" dt="2022-10-17T08:27:11.162" v="558" actId="26606"/>
          <ac:picMkLst>
            <pc:docMk/>
            <pc:sldMk cId="1046772721" sldId="261"/>
            <ac:picMk id="16" creationId="{66C8958D-EB99-414F-B735-863B67BB14D3}"/>
          </ac:picMkLst>
        </pc:picChg>
        <pc:picChg chg="add">
          <ac:chgData name="Ben riley" userId="ba2995ea85bcbf03" providerId="LiveId" clId="{3DA51842-6A00-4F20-B4A0-75B6B5956405}" dt="2022-10-17T08:27:11.162" v="558" actId="26606"/>
          <ac:picMkLst>
            <pc:docMk/>
            <pc:sldMk cId="1046772721" sldId="261"/>
            <ac:picMk id="18" creationId="{39E5F3CB-7BDD-4E64-B274-CD900F08C6F3}"/>
          </ac:picMkLst>
        </pc:picChg>
      </pc:sldChg>
      <pc:sldChg chg="del">
        <pc:chgData name="Ben riley" userId="ba2995ea85bcbf03" providerId="LiveId" clId="{3DA51842-6A00-4F20-B4A0-75B6B5956405}" dt="2022-10-17T09:12:05.143" v="605" actId="2696"/>
        <pc:sldMkLst>
          <pc:docMk/>
          <pc:sldMk cId="2001889924" sldId="262"/>
        </pc:sldMkLst>
      </pc:sldChg>
      <pc:sldChg chg="addSp delSp modSp add mod ord setBg setClrOvrMap">
        <pc:chgData name="Ben riley" userId="ba2995ea85bcbf03" providerId="LiveId" clId="{3DA51842-6A00-4F20-B4A0-75B6B5956405}" dt="2022-10-17T09:11:44.191" v="604" actId="1076"/>
        <pc:sldMkLst>
          <pc:docMk/>
          <pc:sldMk cId="1185592084" sldId="263"/>
        </pc:sldMkLst>
        <pc:spChg chg="mod">
          <ac:chgData name="Ben riley" userId="ba2995ea85bcbf03" providerId="LiveId" clId="{3DA51842-6A00-4F20-B4A0-75B6B5956405}" dt="2022-10-17T09:11:44.191" v="604" actId="1076"/>
          <ac:spMkLst>
            <pc:docMk/>
            <pc:sldMk cId="1185592084" sldId="263"/>
            <ac:spMk id="2" creationId="{AEFD3AFB-32DC-AABB-D5B2-D79342F3A8FC}"/>
          </ac:spMkLst>
        </pc:spChg>
        <pc:spChg chg="del mod">
          <ac:chgData name="Ben riley" userId="ba2995ea85bcbf03" providerId="LiveId" clId="{3DA51842-6A00-4F20-B4A0-75B6B5956405}" dt="2022-10-17T08:11:53.159" v="418" actId="26606"/>
          <ac:spMkLst>
            <pc:docMk/>
            <pc:sldMk cId="1185592084" sldId="263"/>
            <ac:spMk id="3" creationId="{9930E39A-C3C9-9A90-8D79-933BA0734898}"/>
          </ac:spMkLst>
        </pc:spChg>
        <pc:spChg chg="add del mod">
          <ac:chgData name="Ben riley" userId="ba2995ea85bcbf03" providerId="LiveId" clId="{3DA51842-6A00-4F20-B4A0-75B6B5956405}" dt="2022-10-17T09:09:27.391" v="575"/>
          <ac:spMkLst>
            <pc:docMk/>
            <pc:sldMk cId="1185592084" sldId="263"/>
            <ac:spMk id="4" creationId="{DD8EA6F5-F3B4-133D-D4EE-2180FE58AA03}"/>
          </ac:spMkLst>
        </pc:spChg>
        <pc:spChg chg="add del">
          <ac:chgData name="Ben riley" userId="ba2995ea85bcbf03" providerId="LiveId" clId="{3DA51842-6A00-4F20-B4A0-75B6B5956405}" dt="2022-10-17T09:10:58.600" v="584" actId="26606"/>
          <ac:spMkLst>
            <pc:docMk/>
            <pc:sldMk cId="1185592084" sldId="263"/>
            <ac:spMk id="9" creationId="{843DD86A-8FAA-443F-9211-42A2AE8A790C}"/>
          </ac:spMkLst>
        </pc:spChg>
        <pc:spChg chg="add del">
          <ac:chgData name="Ben riley" userId="ba2995ea85bcbf03" providerId="LiveId" clId="{3DA51842-6A00-4F20-B4A0-75B6B5956405}" dt="2022-10-17T09:10:58.600" v="584" actId="26606"/>
          <ac:spMkLst>
            <pc:docMk/>
            <pc:sldMk cId="1185592084" sldId="263"/>
            <ac:spMk id="11" creationId="{C2A13AAE-18EB-4BDF-BAF7-F2F97B8D00D6}"/>
          </ac:spMkLst>
        </pc:spChg>
        <pc:spChg chg="add del">
          <ac:chgData name="Ben riley" userId="ba2995ea85bcbf03" providerId="LiveId" clId="{3DA51842-6A00-4F20-B4A0-75B6B5956405}" dt="2022-10-17T09:10:58.600" v="584" actId="26606"/>
          <ac:spMkLst>
            <pc:docMk/>
            <pc:sldMk cId="1185592084" sldId="263"/>
            <ac:spMk id="20" creationId="{1FDFF85F-F105-40D5-9793-90419158C3BD}"/>
          </ac:spMkLst>
        </pc:spChg>
        <pc:spChg chg="add del">
          <ac:chgData name="Ben riley" userId="ba2995ea85bcbf03" providerId="LiveId" clId="{3DA51842-6A00-4F20-B4A0-75B6B5956405}" dt="2022-10-17T09:10:58.600" v="584" actId="26606"/>
          <ac:spMkLst>
            <pc:docMk/>
            <pc:sldMk cId="1185592084" sldId="263"/>
            <ac:spMk id="22" creationId="{35AB47A4-BA8C-4250-88BD-D49C68C5F9E9}"/>
          </ac:spMkLst>
        </pc:spChg>
        <pc:graphicFrameChg chg="add mod ord modGraphic">
          <ac:chgData name="Ben riley" userId="ba2995ea85bcbf03" providerId="LiveId" clId="{3DA51842-6A00-4F20-B4A0-75B6B5956405}" dt="2022-10-17T09:10:58.600" v="584" actId="26606"/>
          <ac:graphicFrameMkLst>
            <pc:docMk/>
            <pc:sldMk cId="1185592084" sldId="263"/>
            <ac:graphicFrameMk id="5" creationId="{8453B4C7-929A-8E5C-F719-1C3252BA9E0F}"/>
          </ac:graphicFrameMkLst>
        </pc:graphicFrameChg>
        <pc:picChg chg="add mod">
          <ac:chgData name="Ben riley" userId="ba2995ea85bcbf03" providerId="LiveId" clId="{3DA51842-6A00-4F20-B4A0-75B6B5956405}" dt="2022-10-17T09:11:10.014" v="587" actId="1076"/>
          <ac:picMkLst>
            <pc:docMk/>
            <pc:sldMk cId="1185592084" sldId="263"/>
            <ac:picMk id="7" creationId="{B89E6079-BD49-E695-CB63-D543AFB7D41A}"/>
          </ac:picMkLst>
        </pc:picChg>
        <pc:picChg chg="add del">
          <ac:chgData name="Ben riley" userId="ba2995ea85bcbf03" providerId="LiveId" clId="{3DA51842-6A00-4F20-B4A0-75B6B5956405}" dt="2022-10-17T09:10:58.600" v="584" actId="26606"/>
          <ac:picMkLst>
            <pc:docMk/>
            <pc:sldMk cId="1185592084" sldId="263"/>
            <ac:picMk id="13" creationId="{0F5C1B21-B0DB-4206-99EE-C13D67038B93}"/>
          </ac:picMkLst>
        </pc:picChg>
        <pc:picChg chg="add del">
          <ac:chgData name="Ben riley" userId="ba2995ea85bcbf03" providerId="LiveId" clId="{3DA51842-6A00-4F20-B4A0-75B6B5956405}" dt="2022-10-17T09:10:58.600" v="584" actId="26606"/>
          <ac:picMkLst>
            <pc:docMk/>
            <pc:sldMk cId="1185592084" sldId="263"/>
            <ac:picMk id="15" creationId="{49261589-06E9-4B7C-A8F1-26648507B77B}"/>
          </ac:picMkLst>
        </pc:picChg>
        <pc:picChg chg="add del">
          <ac:chgData name="Ben riley" userId="ba2995ea85bcbf03" providerId="LiveId" clId="{3DA51842-6A00-4F20-B4A0-75B6B5956405}" dt="2022-10-17T09:10:58.600" v="584" actId="26606"/>
          <ac:picMkLst>
            <pc:docMk/>
            <pc:sldMk cId="1185592084" sldId="263"/>
            <ac:picMk id="24" creationId="{66C8958D-EB99-414F-B735-863B67BB14D3}"/>
          </ac:picMkLst>
        </pc:picChg>
        <pc:picChg chg="add del">
          <ac:chgData name="Ben riley" userId="ba2995ea85bcbf03" providerId="LiveId" clId="{3DA51842-6A00-4F20-B4A0-75B6B5956405}" dt="2022-10-17T09:10:58.600" v="584" actId="26606"/>
          <ac:picMkLst>
            <pc:docMk/>
            <pc:sldMk cId="1185592084" sldId="263"/>
            <ac:picMk id="26" creationId="{39E5F3CB-7BDD-4E64-B274-CD900F08C6F3}"/>
          </ac:picMkLst>
        </pc:picChg>
      </pc:sldChg>
      <pc:sldChg chg="new del">
        <pc:chgData name="Ben riley" userId="ba2995ea85bcbf03" providerId="LiveId" clId="{3DA51842-6A00-4F20-B4A0-75B6B5956405}" dt="2022-10-12T16:20:01.273" v="105" actId="2696"/>
        <pc:sldMkLst>
          <pc:docMk/>
          <pc:sldMk cId="1592646866" sldId="264"/>
        </pc:sldMkLst>
      </pc:sldChg>
      <pc:sldChg chg="addSp delSp modSp add mod">
        <pc:chgData name="Ben riley" userId="ba2995ea85bcbf03" providerId="LiveId" clId="{3DA51842-6A00-4F20-B4A0-75B6B5956405}" dt="2022-10-17T08:25:09.393" v="553" actId="1076"/>
        <pc:sldMkLst>
          <pc:docMk/>
          <pc:sldMk cId="2632115204" sldId="265"/>
        </pc:sldMkLst>
        <pc:spChg chg="mod">
          <ac:chgData name="Ben riley" userId="ba2995ea85bcbf03" providerId="LiveId" clId="{3DA51842-6A00-4F20-B4A0-75B6B5956405}" dt="2022-10-17T08:25:09.393" v="553" actId="1076"/>
          <ac:spMkLst>
            <pc:docMk/>
            <pc:sldMk cId="2632115204" sldId="265"/>
            <ac:spMk id="2" creationId="{AEFD3AFB-32DC-AABB-D5B2-D79342F3A8FC}"/>
          </ac:spMkLst>
        </pc:spChg>
        <pc:spChg chg="del mod">
          <ac:chgData name="Ben riley" userId="ba2995ea85bcbf03" providerId="LiveId" clId="{3DA51842-6A00-4F20-B4A0-75B6B5956405}" dt="2022-10-17T08:24:05.421" v="542" actId="478"/>
          <ac:spMkLst>
            <pc:docMk/>
            <pc:sldMk cId="2632115204" sldId="265"/>
            <ac:spMk id="3" creationId="{9930E39A-C3C9-9A90-8D79-933BA0734898}"/>
          </ac:spMkLst>
        </pc:spChg>
        <pc:spChg chg="add del mod">
          <ac:chgData name="Ben riley" userId="ba2995ea85bcbf03" providerId="LiveId" clId="{3DA51842-6A00-4F20-B4A0-75B6B5956405}" dt="2022-10-17T08:24:07.885" v="543" actId="478"/>
          <ac:spMkLst>
            <pc:docMk/>
            <pc:sldMk cId="2632115204" sldId="265"/>
            <ac:spMk id="7" creationId="{5C444701-B779-D7F6-2553-FDA585665B88}"/>
          </ac:spMkLst>
        </pc:spChg>
        <pc:graphicFrameChg chg="add del mod">
          <ac:chgData name="Ben riley" userId="ba2995ea85bcbf03" providerId="LiveId" clId="{3DA51842-6A00-4F20-B4A0-75B6B5956405}" dt="2022-10-12T16:20:46.279" v="117"/>
          <ac:graphicFrameMkLst>
            <pc:docMk/>
            <pc:sldMk cId="2632115204" sldId="265"/>
            <ac:graphicFrameMk id="4" creationId="{49739714-90A0-9F70-A1DA-35AE9D383459}"/>
          </ac:graphicFrameMkLst>
        </pc:graphicFrameChg>
        <pc:graphicFrameChg chg="add mod modGraphic">
          <ac:chgData name="Ben riley" userId="ba2995ea85bcbf03" providerId="LiveId" clId="{3DA51842-6A00-4F20-B4A0-75B6B5956405}" dt="2022-10-17T08:24:52.961" v="551" actId="1076"/>
          <ac:graphicFrameMkLst>
            <pc:docMk/>
            <pc:sldMk cId="2632115204" sldId="265"/>
            <ac:graphicFrameMk id="5" creationId="{B4CB9EA5-0AFD-CA1E-DD46-903FF99698B4}"/>
          </ac:graphicFrameMkLst>
        </pc:graphicFrameChg>
        <pc:picChg chg="add mod">
          <ac:chgData name="Ben riley" userId="ba2995ea85bcbf03" providerId="LiveId" clId="{3DA51842-6A00-4F20-B4A0-75B6B5956405}" dt="2022-10-17T08:25:04.283" v="552" actId="1076"/>
          <ac:picMkLst>
            <pc:docMk/>
            <pc:sldMk cId="2632115204" sldId="265"/>
            <ac:picMk id="6" creationId="{A271E87F-7ADB-DDBF-320F-D69E639C7FC4}"/>
          </ac:picMkLst>
        </pc:picChg>
      </pc:sldChg>
      <pc:sldChg chg="addSp delSp modSp new mod ord setBg setClrOvrMap">
        <pc:chgData name="Ben riley" userId="ba2995ea85bcbf03" providerId="LiveId" clId="{3DA51842-6A00-4F20-B4A0-75B6B5956405}" dt="2022-10-17T09:12:26.141" v="607" actId="14100"/>
        <pc:sldMkLst>
          <pc:docMk/>
          <pc:sldMk cId="2163354871" sldId="266"/>
        </pc:sldMkLst>
        <pc:spChg chg="mod">
          <ac:chgData name="Ben riley" userId="ba2995ea85bcbf03" providerId="LiveId" clId="{3DA51842-6A00-4F20-B4A0-75B6B5956405}" dt="2022-10-17T09:12:26.141" v="607" actId="14100"/>
          <ac:spMkLst>
            <pc:docMk/>
            <pc:sldMk cId="2163354871" sldId="266"/>
            <ac:spMk id="2" creationId="{E0CBE8D2-28DD-ACD4-1CEE-5599F3D43071}"/>
          </ac:spMkLst>
        </pc:spChg>
        <pc:spChg chg="del mod">
          <ac:chgData name="Ben riley" userId="ba2995ea85bcbf03" providerId="LiveId" clId="{3DA51842-6A00-4F20-B4A0-75B6B5956405}" dt="2022-10-17T09:12:17.481" v="606" actId="26606"/>
          <ac:spMkLst>
            <pc:docMk/>
            <pc:sldMk cId="2163354871" sldId="266"/>
            <ac:spMk id="3" creationId="{3ABA74B6-2FC6-75C7-00DC-520D1110A6B3}"/>
          </ac:spMkLst>
        </pc:spChg>
        <pc:spChg chg="add del">
          <ac:chgData name="Ben riley" userId="ba2995ea85bcbf03" providerId="LiveId" clId="{3DA51842-6A00-4F20-B4A0-75B6B5956405}" dt="2022-10-17T09:12:17.481" v="606" actId="26606"/>
          <ac:spMkLst>
            <pc:docMk/>
            <pc:sldMk cId="2163354871" sldId="266"/>
            <ac:spMk id="8" creationId="{934B872D-6FE9-472A-9E92-342E41DA7C2B}"/>
          </ac:spMkLst>
        </pc:spChg>
        <pc:spChg chg="add del">
          <ac:chgData name="Ben riley" userId="ba2995ea85bcbf03" providerId="LiveId" clId="{3DA51842-6A00-4F20-B4A0-75B6B5956405}" dt="2022-10-17T09:12:17.481" v="606" actId="26606"/>
          <ac:spMkLst>
            <pc:docMk/>
            <pc:sldMk cId="2163354871" sldId="266"/>
            <ac:spMk id="10" creationId="{488DEBA6-2ED2-4FED-8AAB-2F855348DDCC}"/>
          </ac:spMkLst>
        </pc:spChg>
        <pc:spChg chg="add">
          <ac:chgData name="Ben riley" userId="ba2995ea85bcbf03" providerId="LiveId" clId="{3DA51842-6A00-4F20-B4A0-75B6B5956405}" dt="2022-10-17T09:12:17.481" v="606" actId="26606"/>
          <ac:spMkLst>
            <pc:docMk/>
            <pc:sldMk cId="2163354871" sldId="266"/>
            <ac:spMk id="18" creationId="{843DD86A-8FAA-443F-9211-42A2AE8A790C}"/>
          </ac:spMkLst>
        </pc:spChg>
        <pc:spChg chg="add">
          <ac:chgData name="Ben riley" userId="ba2995ea85bcbf03" providerId="LiveId" clId="{3DA51842-6A00-4F20-B4A0-75B6B5956405}" dt="2022-10-17T09:12:17.481" v="606" actId="26606"/>
          <ac:spMkLst>
            <pc:docMk/>
            <pc:sldMk cId="2163354871" sldId="266"/>
            <ac:spMk id="20" creationId="{C2A13AAE-18EB-4BDF-BAF7-F2F97B8D00D6}"/>
          </ac:spMkLst>
        </pc:spChg>
        <pc:graphicFrameChg chg="add">
          <ac:chgData name="Ben riley" userId="ba2995ea85bcbf03" providerId="LiveId" clId="{3DA51842-6A00-4F20-B4A0-75B6B5956405}" dt="2022-10-17T09:12:17.481" v="606" actId="26606"/>
          <ac:graphicFrameMkLst>
            <pc:docMk/>
            <pc:sldMk cId="2163354871" sldId="266"/>
            <ac:graphicFrameMk id="14" creationId="{942430B8-21B5-ECBF-E53B-129E967DE881}"/>
          </ac:graphicFrameMkLst>
        </pc:graphicFrameChg>
        <pc:picChg chg="add del">
          <ac:chgData name="Ben riley" userId="ba2995ea85bcbf03" providerId="LiveId" clId="{3DA51842-6A00-4F20-B4A0-75B6B5956405}" dt="2022-10-17T09:12:17.481" v="606" actId="26606"/>
          <ac:picMkLst>
            <pc:docMk/>
            <pc:sldMk cId="2163354871" sldId="266"/>
            <ac:picMk id="12" creationId="{32162F0F-A9B7-409A-AD12-ADD441861C0B}"/>
          </ac:picMkLst>
        </pc:picChg>
        <pc:picChg chg="add">
          <ac:chgData name="Ben riley" userId="ba2995ea85bcbf03" providerId="LiveId" clId="{3DA51842-6A00-4F20-B4A0-75B6B5956405}" dt="2022-10-17T09:12:17.481" v="606" actId="26606"/>
          <ac:picMkLst>
            <pc:docMk/>
            <pc:sldMk cId="2163354871" sldId="266"/>
            <ac:picMk id="22" creationId="{0F5C1B21-B0DB-4206-99EE-C13D67038B93}"/>
          </ac:picMkLst>
        </pc:picChg>
        <pc:picChg chg="add">
          <ac:chgData name="Ben riley" userId="ba2995ea85bcbf03" providerId="LiveId" clId="{3DA51842-6A00-4F20-B4A0-75B6B5956405}" dt="2022-10-17T09:12:17.481" v="606" actId="26606"/>
          <ac:picMkLst>
            <pc:docMk/>
            <pc:sldMk cId="2163354871" sldId="266"/>
            <ac:picMk id="24" creationId="{49261589-06E9-4B7C-A8F1-26648507B77B}"/>
          </ac:picMkLst>
        </pc:picChg>
      </pc:sldChg>
      <pc:sldChg chg="addSp delSp modSp new mod">
        <pc:chgData name="Ben riley" userId="ba2995ea85bcbf03" providerId="LiveId" clId="{3DA51842-6A00-4F20-B4A0-75B6B5956405}" dt="2022-10-17T07:42:45.614" v="347" actId="14100"/>
        <pc:sldMkLst>
          <pc:docMk/>
          <pc:sldMk cId="1299386189" sldId="267"/>
        </pc:sldMkLst>
        <pc:spChg chg="del">
          <ac:chgData name="Ben riley" userId="ba2995ea85bcbf03" providerId="LiveId" clId="{3DA51842-6A00-4F20-B4A0-75B6B5956405}" dt="2022-10-17T07:36:51.524" v="330" actId="22"/>
          <ac:spMkLst>
            <pc:docMk/>
            <pc:sldMk cId="1299386189" sldId="267"/>
            <ac:spMk id="3" creationId="{B6DFD8B6-4867-1800-D4D7-45EB61B5B54E}"/>
          </ac:spMkLst>
        </pc:spChg>
        <pc:picChg chg="add mod ord">
          <ac:chgData name="Ben riley" userId="ba2995ea85bcbf03" providerId="LiveId" clId="{3DA51842-6A00-4F20-B4A0-75B6B5956405}" dt="2022-10-17T07:42:45.614" v="347" actId="14100"/>
          <ac:picMkLst>
            <pc:docMk/>
            <pc:sldMk cId="1299386189" sldId="267"/>
            <ac:picMk id="5" creationId="{5E177E20-421B-F6FA-A8AF-1B66494C6F1D}"/>
          </ac:picMkLst>
        </pc:picChg>
      </pc:sldChg>
      <pc:sldChg chg="addSp modSp new mod">
        <pc:chgData name="Ben riley" userId="ba2995ea85bcbf03" providerId="LiveId" clId="{3DA51842-6A00-4F20-B4A0-75B6B5956405}" dt="2022-10-17T07:42:30.398" v="346" actId="14100"/>
        <pc:sldMkLst>
          <pc:docMk/>
          <pc:sldMk cId="4288108474" sldId="268"/>
        </pc:sldMkLst>
        <pc:picChg chg="add mod">
          <ac:chgData name="Ben riley" userId="ba2995ea85bcbf03" providerId="LiveId" clId="{3DA51842-6A00-4F20-B4A0-75B6B5956405}" dt="2022-10-17T07:42:30.398" v="346" actId="14100"/>
          <ac:picMkLst>
            <pc:docMk/>
            <pc:sldMk cId="4288108474" sldId="268"/>
            <ac:picMk id="5" creationId="{ED00BA3B-2DB0-4867-B309-C8B7DACF88FB}"/>
          </ac:picMkLst>
        </pc:picChg>
      </pc:sldChg>
      <pc:sldChg chg="addSp delSp modSp new mod setBg setClrOvrMap">
        <pc:chgData name="Ben riley" userId="ba2995ea85bcbf03" providerId="LiveId" clId="{3DA51842-6A00-4F20-B4A0-75B6B5956405}" dt="2022-10-17T09:30:51.122" v="873" actId="20577"/>
        <pc:sldMkLst>
          <pc:docMk/>
          <pc:sldMk cId="3013901315" sldId="269"/>
        </pc:sldMkLst>
        <pc:spChg chg="mod">
          <ac:chgData name="Ben riley" userId="ba2995ea85bcbf03" providerId="LiveId" clId="{3DA51842-6A00-4F20-B4A0-75B6B5956405}" dt="2022-10-17T08:19:12.159" v="487" actId="26606"/>
          <ac:spMkLst>
            <pc:docMk/>
            <pc:sldMk cId="3013901315" sldId="269"/>
            <ac:spMk id="2" creationId="{2C1473A9-6F39-E355-ABBC-B9A2CDD4DB1D}"/>
          </ac:spMkLst>
        </pc:spChg>
        <pc:spChg chg="add del mod">
          <ac:chgData name="Ben riley" userId="ba2995ea85bcbf03" providerId="LiveId" clId="{3DA51842-6A00-4F20-B4A0-75B6B5956405}" dt="2022-10-17T08:19:12.159" v="487" actId="26606"/>
          <ac:spMkLst>
            <pc:docMk/>
            <pc:sldMk cId="3013901315" sldId="269"/>
            <ac:spMk id="3" creationId="{DD96E87E-9024-0077-640D-6B1E70A464D1}"/>
          </ac:spMkLst>
        </pc:spChg>
        <pc:spChg chg="add del">
          <ac:chgData name="Ben riley" userId="ba2995ea85bcbf03" providerId="LiveId" clId="{3DA51842-6A00-4F20-B4A0-75B6B5956405}" dt="2022-10-17T08:19:11.973" v="486" actId="26606"/>
          <ac:spMkLst>
            <pc:docMk/>
            <pc:sldMk cId="3013901315" sldId="269"/>
            <ac:spMk id="9" creationId="{843DD86A-8FAA-443F-9211-42A2AE8A790C}"/>
          </ac:spMkLst>
        </pc:spChg>
        <pc:spChg chg="add del">
          <ac:chgData name="Ben riley" userId="ba2995ea85bcbf03" providerId="LiveId" clId="{3DA51842-6A00-4F20-B4A0-75B6B5956405}" dt="2022-10-17T08:19:11.973" v="486" actId="26606"/>
          <ac:spMkLst>
            <pc:docMk/>
            <pc:sldMk cId="3013901315" sldId="269"/>
            <ac:spMk id="11" creationId="{C2A13AAE-18EB-4BDF-BAF7-F2F97B8D00D6}"/>
          </ac:spMkLst>
        </pc:spChg>
        <pc:spChg chg="add">
          <ac:chgData name="Ben riley" userId="ba2995ea85bcbf03" providerId="LiveId" clId="{3DA51842-6A00-4F20-B4A0-75B6B5956405}" dt="2022-10-17T08:19:12.159" v="487" actId="26606"/>
          <ac:spMkLst>
            <pc:docMk/>
            <pc:sldMk cId="3013901315" sldId="269"/>
            <ac:spMk id="17" creationId="{843DD86A-8FAA-443F-9211-42A2AE8A790C}"/>
          </ac:spMkLst>
        </pc:spChg>
        <pc:spChg chg="add">
          <ac:chgData name="Ben riley" userId="ba2995ea85bcbf03" providerId="LiveId" clId="{3DA51842-6A00-4F20-B4A0-75B6B5956405}" dt="2022-10-17T08:19:12.159" v="487" actId="26606"/>
          <ac:spMkLst>
            <pc:docMk/>
            <pc:sldMk cId="3013901315" sldId="269"/>
            <ac:spMk id="18" creationId="{C2A13AAE-18EB-4BDF-BAF7-F2F97B8D00D6}"/>
          </ac:spMkLst>
        </pc:spChg>
        <pc:graphicFrameChg chg="add del">
          <ac:chgData name="Ben riley" userId="ba2995ea85bcbf03" providerId="LiveId" clId="{3DA51842-6A00-4F20-B4A0-75B6B5956405}" dt="2022-10-17T08:18:54.231" v="484" actId="26606"/>
          <ac:graphicFrameMkLst>
            <pc:docMk/>
            <pc:sldMk cId="3013901315" sldId="269"/>
            <ac:graphicFrameMk id="5" creationId="{206FD01E-9EAD-FE08-0FA2-E5DDD059D0ED}"/>
          </ac:graphicFrameMkLst>
        </pc:graphicFrameChg>
        <pc:graphicFrameChg chg="add del">
          <ac:chgData name="Ben riley" userId="ba2995ea85bcbf03" providerId="LiveId" clId="{3DA51842-6A00-4F20-B4A0-75B6B5956405}" dt="2022-10-17T08:19:11.973" v="486" actId="26606"/>
          <ac:graphicFrameMkLst>
            <pc:docMk/>
            <pc:sldMk cId="3013901315" sldId="269"/>
            <ac:graphicFrameMk id="7" creationId="{A6F93377-0EBC-3C48-B3C8-90542AF28D5B}"/>
          </ac:graphicFrameMkLst>
        </pc:graphicFrameChg>
        <pc:graphicFrameChg chg="add mod">
          <ac:chgData name="Ben riley" userId="ba2995ea85bcbf03" providerId="LiveId" clId="{3DA51842-6A00-4F20-B4A0-75B6B5956405}" dt="2022-10-17T09:30:51.122" v="873" actId="20577"/>
          <ac:graphicFrameMkLst>
            <pc:docMk/>
            <pc:sldMk cId="3013901315" sldId="269"/>
            <ac:graphicFrameMk id="21" creationId="{2CC7B326-78D3-F7FF-4796-66803209B849}"/>
          </ac:graphicFrameMkLst>
        </pc:graphicFrameChg>
        <pc:picChg chg="add del">
          <ac:chgData name="Ben riley" userId="ba2995ea85bcbf03" providerId="LiveId" clId="{3DA51842-6A00-4F20-B4A0-75B6B5956405}" dt="2022-10-17T08:19:11.973" v="486" actId="26606"/>
          <ac:picMkLst>
            <pc:docMk/>
            <pc:sldMk cId="3013901315" sldId="269"/>
            <ac:picMk id="13" creationId="{0F5C1B21-B0DB-4206-99EE-C13D67038B93}"/>
          </ac:picMkLst>
        </pc:picChg>
        <pc:picChg chg="add del">
          <ac:chgData name="Ben riley" userId="ba2995ea85bcbf03" providerId="LiveId" clId="{3DA51842-6A00-4F20-B4A0-75B6B5956405}" dt="2022-10-17T08:19:11.973" v="486" actId="26606"/>
          <ac:picMkLst>
            <pc:docMk/>
            <pc:sldMk cId="3013901315" sldId="269"/>
            <ac:picMk id="15" creationId="{49261589-06E9-4B7C-A8F1-26648507B77B}"/>
          </ac:picMkLst>
        </pc:picChg>
        <pc:picChg chg="add">
          <ac:chgData name="Ben riley" userId="ba2995ea85bcbf03" providerId="LiveId" clId="{3DA51842-6A00-4F20-B4A0-75B6B5956405}" dt="2022-10-17T08:19:12.159" v="487" actId="26606"/>
          <ac:picMkLst>
            <pc:docMk/>
            <pc:sldMk cId="3013901315" sldId="269"/>
            <ac:picMk id="19" creationId="{0F5C1B21-B0DB-4206-99EE-C13D67038B93}"/>
          </ac:picMkLst>
        </pc:picChg>
        <pc:picChg chg="add">
          <ac:chgData name="Ben riley" userId="ba2995ea85bcbf03" providerId="LiveId" clId="{3DA51842-6A00-4F20-B4A0-75B6B5956405}" dt="2022-10-17T08:19:12.159" v="487" actId="26606"/>
          <ac:picMkLst>
            <pc:docMk/>
            <pc:sldMk cId="3013901315" sldId="269"/>
            <ac:picMk id="20" creationId="{49261589-06E9-4B7C-A8F1-26648507B77B}"/>
          </ac:picMkLst>
        </pc:picChg>
      </pc:sldChg>
      <pc:sldChg chg="modSp new del mod">
        <pc:chgData name="Ben riley" userId="ba2995ea85bcbf03" providerId="LiveId" clId="{3DA51842-6A00-4F20-B4A0-75B6B5956405}" dt="2022-10-17T08:16:13.531" v="442" actId="2696"/>
        <pc:sldMkLst>
          <pc:docMk/>
          <pc:sldMk cId="3557363389" sldId="270"/>
        </pc:sldMkLst>
        <pc:spChg chg="mod">
          <ac:chgData name="Ben riley" userId="ba2995ea85bcbf03" providerId="LiveId" clId="{3DA51842-6A00-4F20-B4A0-75B6B5956405}" dt="2022-10-17T07:47:17.053" v="369"/>
          <ac:spMkLst>
            <pc:docMk/>
            <pc:sldMk cId="3557363389" sldId="270"/>
            <ac:spMk id="3" creationId="{7F9A9EAE-012A-4197-FF37-B1DD4B5F9997}"/>
          </ac:spMkLst>
        </pc:spChg>
      </pc:sldChg>
      <pc:sldChg chg="addSp delSp modSp new mod setBg setClrOvrMap">
        <pc:chgData name="Ben riley" userId="ba2995ea85bcbf03" providerId="LiveId" clId="{3DA51842-6A00-4F20-B4A0-75B6B5956405}" dt="2022-10-17T09:31:57.426" v="879" actId="20577"/>
        <pc:sldMkLst>
          <pc:docMk/>
          <pc:sldMk cId="613750574" sldId="271"/>
        </pc:sldMkLst>
        <pc:spChg chg="mod">
          <ac:chgData name="Ben riley" userId="ba2995ea85bcbf03" providerId="LiveId" clId="{3DA51842-6A00-4F20-B4A0-75B6B5956405}" dt="2022-10-17T09:25:31.516" v="679" actId="1076"/>
          <ac:spMkLst>
            <pc:docMk/>
            <pc:sldMk cId="613750574" sldId="271"/>
            <ac:spMk id="2" creationId="{AF65122E-F429-9233-9C82-0EFFE5D32787}"/>
          </ac:spMkLst>
        </pc:spChg>
        <pc:spChg chg="del mod">
          <ac:chgData name="Ben riley" userId="ba2995ea85bcbf03" providerId="LiveId" clId="{3DA51842-6A00-4F20-B4A0-75B6B5956405}" dt="2022-10-17T08:18:33.644" v="482" actId="26606"/>
          <ac:spMkLst>
            <pc:docMk/>
            <pc:sldMk cId="613750574" sldId="271"/>
            <ac:spMk id="3" creationId="{7A366DD8-7525-60B7-9EC4-60D8BE624738}"/>
          </ac:spMkLst>
        </pc:spChg>
        <pc:spChg chg="add">
          <ac:chgData name="Ben riley" userId="ba2995ea85bcbf03" providerId="LiveId" clId="{3DA51842-6A00-4F20-B4A0-75B6B5956405}" dt="2022-10-17T08:18:33.644" v="482" actId="26606"/>
          <ac:spMkLst>
            <pc:docMk/>
            <pc:sldMk cId="613750574" sldId="271"/>
            <ac:spMk id="9" creationId="{843DD86A-8FAA-443F-9211-42A2AE8A790C}"/>
          </ac:spMkLst>
        </pc:spChg>
        <pc:spChg chg="add">
          <ac:chgData name="Ben riley" userId="ba2995ea85bcbf03" providerId="LiveId" clId="{3DA51842-6A00-4F20-B4A0-75B6B5956405}" dt="2022-10-17T08:18:33.644" v="482" actId="26606"/>
          <ac:spMkLst>
            <pc:docMk/>
            <pc:sldMk cId="613750574" sldId="271"/>
            <ac:spMk id="11" creationId="{C2A13AAE-18EB-4BDF-BAF7-F2F97B8D00D6}"/>
          </ac:spMkLst>
        </pc:spChg>
        <pc:graphicFrameChg chg="add mod">
          <ac:chgData name="Ben riley" userId="ba2995ea85bcbf03" providerId="LiveId" clId="{3DA51842-6A00-4F20-B4A0-75B6B5956405}" dt="2022-10-17T09:31:57.426" v="879" actId="20577"/>
          <ac:graphicFrameMkLst>
            <pc:docMk/>
            <pc:sldMk cId="613750574" sldId="271"/>
            <ac:graphicFrameMk id="5" creationId="{E1092BE7-1AB5-1AA9-F12E-FE3A3B2841C5}"/>
          </ac:graphicFrameMkLst>
        </pc:graphicFrameChg>
        <pc:picChg chg="add">
          <ac:chgData name="Ben riley" userId="ba2995ea85bcbf03" providerId="LiveId" clId="{3DA51842-6A00-4F20-B4A0-75B6B5956405}" dt="2022-10-17T08:18:33.644" v="482" actId="26606"/>
          <ac:picMkLst>
            <pc:docMk/>
            <pc:sldMk cId="613750574" sldId="271"/>
            <ac:picMk id="13" creationId="{0F5C1B21-B0DB-4206-99EE-C13D67038B93}"/>
          </ac:picMkLst>
        </pc:picChg>
        <pc:picChg chg="add">
          <ac:chgData name="Ben riley" userId="ba2995ea85bcbf03" providerId="LiveId" clId="{3DA51842-6A00-4F20-B4A0-75B6B5956405}" dt="2022-10-17T08:18:33.644" v="482" actId="26606"/>
          <ac:picMkLst>
            <pc:docMk/>
            <pc:sldMk cId="613750574" sldId="271"/>
            <ac:picMk id="15" creationId="{49261589-06E9-4B7C-A8F1-26648507B77B}"/>
          </ac:picMkLst>
        </pc:picChg>
      </pc:sldChg>
      <pc:sldChg chg="addSp delSp modSp new mod setBg setClrOvrMap">
        <pc:chgData name="Ben riley" userId="ba2995ea85bcbf03" providerId="LiveId" clId="{3DA51842-6A00-4F20-B4A0-75B6B5956405}" dt="2022-10-17T09:14:21.753" v="629" actId="1076"/>
        <pc:sldMkLst>
          <pc:docMk/>
          <pc:sldMk cId="4200950688" sldId="272"/>
        </pc:sldMkLst>
        <pc:spChg chg="mod">
          <ac:chgData name="Ben riley" userId="ba2995ea85bcbf03" providerId="LiveId" clId="{3DA51842-6A00-4F20-B4A0-75B6B5956405}" dt="2022-10-17T09:14:21.753" v="629" actId="1076"/>
          <ac:spMkLst>
            <pc:docMk/>
            <pc:sldMk cId="4200950688" sldId="272"/>
            <ac:spMk id="2" creationId="{6F703704-B433-AA2F-3C1F-EF3E0E1F80DC}"/>
          </ac:spMkLst>
        </pc:spChg>
        <pc:spChg chg="del">
          <ac:chgData name="Ben riley" userId="ba2995ea85bcbf03" providerId="LiveId" clId="{3DA51842-6A00-4F20-B4A0-75B6B5956405}" dt="2022-10-17T08:07:54.700" v="392" actId="22"/>
          <ac:spMkLst>
            <pc:docMk/>
            <pc:sldMk cId="4200950688" sldId="272"/>
            <ac:spMk id="3" creationId="{82B04461-D72B-AD41-0132-A7F491BF5BBC}"/>
          </ac:spMkLst>
        </pc:spChg>
        <pc:spChg chg="add del">
          <ac:chgData name="Ben riley" userId="ba2995ea85bcbf03" providerId="LiveId" clId="{3DA51842-6A00-4F20-B4A0-75B6B5956405}" dt="2022-10-17T08:08:06.447" v="394" actId="26606"/>
          <ac:spMkLst>
            <pc:docMk/>
            <pc:sldMk cId="4200950688" sldId="272"/>
            <ac:spMk id="9" creationId="{6A640A49-B018-5625-F002-AC0366EB5B08}"/>
          </ac:spMkLst>
        </pc:spChg>
        <pc:spChg chg="add del">
          <ac:chgData name="Ben riley" userId="ba2995ea85bcbf03" providerId="LiveId" clId="{3DA51842-6A00-4F20-B4A0-75B6B5956405}" dt="2022-10-17T08:08:11.843" v="396" actId="26606"/>
          <ac:spMkLst>
            <pc:docMk/>
            <pc:sldMk cId="4200950688" sldId="272"/>
            <ac:spMk id="11" creationId="{B1A5F1F8-E3DE-13BD-BE15-4863153DEB4C}"/>
          </ac:spMkLst>
        </pc:spChg>
        <pc:spChg chg="add del">
          <ac:chgData name="Ben riley" userId="ba2995ea85bcbf03" providerId="LiveId" clId="{3DA51842-6A00-4F20-B4A0-75B6B5956405}" dt="2022-10-17T08:08:11.843" v="396" actId="26606"/>
          <ac:spMkLst>
            <pc:docMk/>
            <pc:sldMk cId="4200950688" sldId="272"/>
            <ac:spMk id="12" creationId="{8D25211A-4CA0-4B53-82BB-1EE7C7F3C725}"/>
          </ac:spMkLst>
        </pc:spChg>
        <pc:spChg chg="add mod">
          <ac:chgData name="Ben riley" userId="ba2995ea85bcbf03" providerId="LiveId" clId="{3DA51842-6A00-4F20-B4A0-75B6B5956405}" dt="2022-10-17T09:09:43.510" v="579" actId="20577"/>
          <ac:spMkLst>
            <pc:docMk/>
            <pc:sldMk cId="4200950688" sldId="272"/>
            <ac:spMk id="14" creationId="{6A640A49-B018-5625-F002-AC0366EB5B08}"/>
          </ac:spMkLst>
        </pc:spChg>
        <pc:spChg chg="add">
          <ac:chgData name="Ben riley" userId="ba2995ea85bcbf03" providerId="LiveId" clId="{3DA51842-6A00-4F20-B4A0-75B6B5956405}" dt="2022-10-17T08:12:44.625" v="419" actId="26606"/>
          <ac:spMkLst>
            <pc:docMk/>
            <pc:sldMk cId="4200950688" sldId="272"/>
            <ac:spMk id="19" creationId="{1FDFF85F-F105-40D5-9793-90419158C3BD}"/>
          </ac:spMkLst>
        </pc:spChg>
        <pc:spChg chg="add">
          <ac:chgData name="Ben riley" userId="ba2995ea85bcbf03" providerId="LiveId" clId="{3DA51842-6A00-4F20-B4A0-75B6B5956405}" dt="2022-10-17T08:12:44.625" v="419" actId="26606"/>
          <ac:spMkLst>
            <pc:docMk/>
            <pc:sldMk cId="4200950688" sldId="272"/>
            <ac:spMk id="21" creationId="{35AB47A4-BA8C-4250-88BD-D49C68C5F9E9}"/>
          </ac:spMkLst>
        </pc:spChg>
        <pc:picChg chg="add mod ord">
          <ac:chgData name="Ben riley" userId="ba2995ea85bcbf03" providerId="LiveId" clId="{3DA51842-6A00-4F20-B4A0-75B6B5956405}" dt="2022-10-17T08:12:57.512" v="422" actId="1076"/>
          <ac:picMkLst>
            <pc:docMk/>
            <pc:sldMk cId="4200950688" sldId="272"/>
            <ac:picMk id="5" creationId="{EE9768BD-0946-F49C-2DA5-E64D18215C1D}"/>
          </ac:picMkLst>
        </pc:picChg>
        <pc:picChg chg="add">
          <ac:chgData name="Ben riley" userId="ba2995ea85bcbf03" providerId="LiveId" clId="{3DA51842-6A00-4F20-B4A0-75B6B5956405}" dt="2022-10-17T08:12:44.625" v="419" actId="26606"/>
          <ac:picMkLst>
            <pc:docMk/>
            <pc:sldMk cId="4200950688" sldId="272"/>
            <ac:picMk id="23" creationId="{66C8958D-EB99-414F-B735-863B67BB14D3}"/>
          </ac:picMkLst>
        </pc:picChg>
        <pc:picChg chg="add">
          <ac:chgData name="Ben riley" userId="ba2995ea85bcbf03" providerId="LiveId" clId="{3DA51842-6A00-4F20-B4A0-75B6B5956405}" dt="2022-10-17T08:12:44.625" v="419" actId="26606"/>
          <ac:picMkLst>
            <pc:docMk/>
            <pc:sldMk cId="4200950688" sldId="272"/>
            <ac:picMk id="25" creationId="{39E5F3CB-7BDD-4E64-B274-CD900F08C6F3}"/>
          </ac:picMkLst>
        </pc:picChg>
      </pc:sldChg>
      <pc:sldChg chg="addSp delSp modSp new mod setBg setClrOvrMap">
        <pc:chgData name="Ben riley" userId="ba2995ea85bcbf03" providerId="LiveId" clId="{3DA51842-6A00-4F20-B4A0-75B6B5956405}" dt="2022-10-17T09:15:21.313" v="633" actId="1076"/>
        <pc:sldMkLst>
          <pc:docMk/>
          <pc:sldMk cId="457077043" sldId="273"/>
        </pc:sldMkLst>
        <pc:spChg chg="mod">
          <ac:chgData name="Ben riley" userId="ba2995ea85bcbf03" providerId="LiveId" clId="{3DA51842-6A00-4F20-B4A0-75B6B5956405}" dt="2022-10-17T09:15:21.313" v="633" actId="1076"/>
          <ac:spMkLst>
            <pc:docMk/>
            <pc:sldMk cId="457077043" sldId="273"/>
            <ac:spMk id="2" creationId="{2688D4F3-D632-B94D-FFB3-B43A0A33F09E}"/>
          </ac:spMkLst>
        </pc:spChg>
        <pc:spChg chg="del">
          <ac:chgData name="Ben riley" userId="ba2995ea85bcbf03" providerId="LiveId" clId="{3DA51842-6A00-4F20-B4A0-75B6B5956405}" dt="2022-10-17T08:10:27.974" v="404" actId="22"/>
          <ac:spMkLst>
            <pc:docMk/>
            <pc:sldMk cId="457077043" sldId="273"/>
            <ac:spMk id="3" creationId="{CCD6FCA2-B3DF-57D4-BD0A-C851177372B1}"/>
          </ac:spMkLst>
        </pc:spChg>
        <pc:spChg chg="add del">
          <ac:chgData name="Ben riley" userId="ba2995ea85bcbf03" providerId="LiveId" clId="{3DA51842-6A00-4F20-B4A0-75B6B5956405}" dt="2022-10-17T08:11:19.701" v="410"/>
          <ac:spMkLst>
            <pc:docMk/>
            <pc:sldMk cId="457077043" sldId="273"/>
            <ac:spMk id="9" creationId="{36B0EDEC-4318-ECCE-B3B4-D2B106CB78BD}"/>
          </ac:spMkLst>
        </pc:spChg>
        <pc:spChg chg="add">
          <ac:chgData name="Ben riley" userId="ba2995ea85bcbf03" providerId="LiveId" clId="{3DA51842-6A00-4F20-B4A0-75B6B5956405}" dt="2022-10-17T08:10:32.771" v="405" actId="26606"/>
          <ac:spMkLst>
            <pc:docMk/>
            <pc:sldMk cId="457077043" sldId="273"/>
            <ac:spMk id="12" creationId="{1FDFF85F-F105-40D5-9793-90419158C3BD}"/>
          </ac:spMkLst>
        </pc:spChg>
        <pc:spChg chg="add">
          <ac:chgData name="Ben riley" userId="ba2995ea85bcbf03" providerId="LiveId" clId="{3DA51842-6A00-4F20-B4A0-75B6B5956405}" dt="2022-10-17T08:10:32.771" v="405" actId="26606"/>
          <ac:spMkLst>
            <pc:docMk/>
            <pc:sldMk cId="457077043" sldId="273"/>
            <ac:spMk id="14" creationId="{35AB47A4-BA8C-4250-88BD-D49C68C5F9E9}"/>
          </ac:spMkLst>
        </pc:spChg>
        <pc:picChg chg="add mod ord">
          <ac:chgData name="Ben riley" userId="ba2995ea85bcbf03" providerId="LiveId" clId="{3DA51842-6A00-4F20-B4A0-75B6B5956405}" dt="2022-10-17T08:10:49.394" v="409" actId="1076"/>
          <ac:picMkLst>
            <pc:docMk/>
            <pc:sldMk cId="457077043" sldId="273"/>
            <ac:picMk id="5" creationId="{1A978759-E637-6015-231B-BB74FB91F175}"/>
          </ac:picMkLst>
        </pc:picChg>
        <pc:picChg chg="add mod">
          <ac:chgData name="Ben riley" userId="ba2995ea85bcbf03" providerId="LiveId" clId="{3DA51842-6A00-4F20-B4A0-75B6B5956405}" dt="2022-10-17T08:11:21.380" v="411" actId="27614"/>
          <ac:picMkLst>
            <pc:docMk/>
            <pc:sldMk cId="457077043" sldId="273"/>
            <ac:picMk id="7" creationId="{BA71E42D-E06B-FE6F-E061-2E999304BCBE}"/>
          </ac:picMkLst>
        </pc:picChg>
        <pc:picChg chg="add">
          <ac:chgData name="Ben riley" userId="ba2995ea85bcbf03" providerId="LiveId" clId="{3DA51842-6A00-4F20-B4A0-75B6B5956405}" dt="2022-10-17T08:10:32.771" v="405" actId="26606"/>
          <ac:picMkLst>
            <pc:docMk/>
            <pc:sldMk cId="457077043" sldId="273"/>
            <ac:picMk id="16" creationId="{66C8958D-EB99-414F-B735-863B67BB14D3}"/>
          </ac:picMkLst>
        </pc:picChg>
        <pc:picChg chg="add">
          <ac:chgData name="Ben riley" userId="ba2995ea85bcbf03" providerId="LiveId" clId="{3DA51842-6A00-4F20-B4A0-75B6B5956405}" dt="2022-10-17T08:10:32.771" v="405" actId="26606"/>
          <ac:picMkLst>
            <pc:docMk/>
            <pc:sldMk cId="457077043" sldId="273"/>
            <ac:picMk id="18" creationId="{39E5F3CB-7BDD-4E64-B274-CD900F08C6F3}"/>
          </ac:picMkLst>
        </pc:picChg>
      </pc:sldChg>
      <pc:sldChg chg="addSp delSp modSp new mod setBg setClrOvrMap">
        <pc:chgData name="Ben riley" userId="ba2995ea85bcbf03" providerId="LiveId" clId="{3DA51842-6A00-4F20-B4A0-75B6B5956405}" dt="2022-10-17T09:22:20.773" v="678" actId="1076"/>
        <pc:sldMkLst>
          <pc:docMk/>
          <pc:sldMk cId="1363106268" sldId="274"/>
        </pc:sldMkLst>
        <pc:spChg chg="mod">
          <ac:chgData name="Ben riley" userId="ba2995ea85bcbf03" providerId="LiveId" clId="{3DA51842-6A00-4F20-B4A0-75B6B5956405}" dt="2022-10-17T09:22:20.773" v="678" actId="1076"/>
          <ac:spMkLst>
            <pc:docMk/>
            <pc:sldMk cId="1363106268" sldId="274"/>
            <ac:spMk id="2" creationId="{65C4EB2E-316A-1420-73EE-715F0BA77A49}"/>
          </ac:spMkLst>
        </pc:spChg>
        <pc:spChg chg="del">
          <ac:chgData name="Ben riley" userId="ba2995ea85bcbf03" providerId="LiveId" clId="{3DA51842-6A00-4F20-B4A0-75B6B5956405}" dt="2022-10-17T09:20:55.765" v="635" actId="22"/>
          <ac:spMkLst>
            <pc:docMk/>
            <pc:sldMk cId="1363106268" sldId="274"/>
            <ac:spMk id="3" creationId="{3B934662-7E93-6DDC-7FC7-5AE553D754B6}"/>
          </ac:spMkLst>
        </pc:spChg>
        <pc:spChg chg="add del">
          <ac:chgData name="Ben riley" userId="ba2995ea85bcbf03" providerId="LiveId" clId="{3DA51842-6A00-4F20-B4A0-75B6B5956405}" dt="2022-10-17T09:21:51.303" v="650"/>
          <ac:spMkLst>
            <pc:docMk/>
            <pc:sldMk cId="1363106268" sldId="274"/>
            <ac:spMk id="9" creationId="{630C741C-61F4-ED26-AACA-BF45E97FA38E}"/>
          </ac:spMkLst>
        </pc:spChg>
        <pc:spChg chg="add">
          <ac:chgData name="Ben riley" userId="ba2995ea85bcbf03" providerId="LiveId" clId="{3DA51842-6A00-4F20-B4A0-75B6B5956405}" dt="2022-10-17T09:21:01.705" v="636" actId="26606"/>
          <ac:spMkLst>
            <pc:docMk/>
            <pc:sldMk cId="1363106268" sldId="274"/>
            <ac:spMk id="12" creationId="{1FDFF85F-F105-40D5-9793-90419158C3BD}"/>
          </ac:spMkLst>
        </pc:spChg>
        <pc:spChg chg="add">
          <ac:chgData name="Ben riley" userId="ba2995ea85bcbf03" providerId="LiveId" clId="{3DA51842-6A00-4F20-B4A0-75B6B5956405}" dt="2022-10-17T09:21:01.705" v="636" actId="26606"/>
          <ac:spMkLst>
            <pc:docMk/>
            <pc:sldMk cId="1363106268" sldId="274"/>
            <ac:spMk id="14" creationId="{35AB47A4-BA8C-4250-88BD-D49C68C5F9E9}"/>
          </ac:spMkLst>
        </pc:spChg>
        <pc:picChg chg="add mod ord">
          <ac:chgData name="Ben riley" userId="ba2995ea85bcbf03" providerId="LiveId" clId="{3DA51842-6A00-4F20-B4A0-75B6B5956405}" dt="2022-10-17T09:21:01.705" v="636" actId="26606"/>
          <ac:picMkLst>
            <pc:docMk/>
            <pc:sldMk cId="1363106268" sldId="274"/>
            <ac:picMk id="5" creationId="{C72126B5-969C-63D0-7962-9E9B81848299}"/>
          </ac:picMkLst>
        </pc:picChg>
        <pc:picChg chg="add mod">
          <ac:chgData name="Ben riley" userId="ba2995ea85bcbf03" providerId="LiveId" clId="{3DA51842-6A00-4F20-B4A0-75B6B5956405}" dt="2022-10-17T09:21:52.795" v="652" actId="962"/>
          <ac:picMkLst>
            <pc:docMk/>
            <pc:sldMk cId="1363106268" sldId="274"/>
            <ac:picMk id="7" creationId="{6E161956-9A64-57F4-4781-D9AD086420C1}"/>
          </ac:picMkLst>
        </pc:picChg>
        <pc:picChg chg="add">
          <ac:chgData name="Ben riley" userId="ba2995ea85bcbf03" providerId="LiveId" clId="{3DA51842-6A00-4F20-B4A0-75B6B5956405}" dt="2022-10-17T09:21:01.705" v="636" actId="26606"/>
          <ac:picMkLst>
            <pc:docMk/>
            <pc:sldMk cId="1363106268" sldId="274"/>
            <ac:picMk id="16" creationId="{66C8958D-EB99-414F-B735-863B67BB14D3}"/>
          </ac:picMkLst>
        </pc:picChg>
        <pc:picChg chg="add">
          <ac:chgData name="Ben riley" userId="ba2995ea85bcbf03" providerId="LiveId" clId="{3DA51842-6A00-4F20-B4A0-75B6B5956405}" dt="2022-10-17T09:21:01.705" v="636" actId="26606"/>
          <ac:picMkLst>
            <pc:docMk/>
            <pc:sldMk cId="1363106268" sldId="274"/>
            <ac:picMk id="18" creationId="{39E5F3CB-7BDD-4E64-B274-CD900F08C6F3}"/>
          </ac:picMkLst>
        </pc:picChg>
      </pc:sldChg>
    </pc:docChg>
  </pc:docChgLst>
</pc:chgInfo>
</file>

<file path=ppt/diagrams/_rels/data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7.png"/><Relationship Id="rId7" Type="http://schemas.openxmlformats.org/officeDocument/2006/relationships/image" Target="../media/image9.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8.png"/><Relationship Id="rId10" Type="http://schemas.openxmlformats.org/officeDocument/2006/relationships/image" Target="../media/image15.svg"/><Relationship Id="rId4" Type="http://schemas.openxmlformats.org/officeDocument/2006/relationships/image" Target="../media/image9.svg"/><Relationship Id="rId9" Type="http://schemas.openxmlformats.org/officeDocument/2006/relationships/image" Target="../media/image10.png"/></Relationships>
</file>

<file path=ppt/diagrams/_rels/data4.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7.png"/><Relationship Id="rId7" Type="http://schemas.openxmlformats.org/officeDocument/2006/relationships/image" Target="../media/image10.png"/><Relationship Id="rId2" Type="http://schemas.openxmlformats.org/officeDocument/2006/relationships/image" Target="../media/image17.svg"/><Relationship Id="rId1" Type="http://schemas.openxmlformats.org/officeDocument/2006/relationships/image" Target="../media/image11.png"/><Relationship Id="rId6" Type="http://schemas.openxmlformats.org/officeDocument/2006/relationships/image" Target="../media/image19.svg"/><Relationship Id="rId5" Type="http://schemas.openxmlformats.org/officeDocument/2006/relationships/image" Target="../media/image12.png"/><Relationship Id="rId4" Type="http://schemas.openxmlformats.org/officeDocument/2006/relationships/image" Target="../media/image9.svg"/></Relationships>
</file>

<file path=ppt/diagrams/_rels/data5.xml.rels><?xml version="1.0" encoding="UTF-8" standalone="yes"?>
<Relationships xmlns="http://schemas.openxmlformats.org/package/2006/relationships"><Relationship Id="rId1" Type="http://schemas.openxmlformats.org/officeDocument/2006/relationships/hyperlink" Target="https://www.stem.org.uk/cpd/516843/cornwall-science-department-support-package" TargetMode="External"/></Relationships>
</file>

<file path=ppt/diagrams/_rels/data6.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image" Target="../media/image20.png"/><Relationship Id="rId1" Type="http://schemas.openxmlformats.org/officeDocument/2006/relationships/hyperlink" Target="https://forms.gle/BANJK9qQU2aUQ9rx5" TargetMode="External"/><Relationship Id="rId5" Type="http://schemas.openxmlformats.org/officeDocument/2006/relationships/image" Target="../media/image30.svg"/><Relationship Id="rId4" Type="http://schemas.openxmlformats.org/officeDocument/2006/relationships/image" Target="../media/image21.png"/></Relationships>
</file>

<file path=ppt/diagrams/_rels/drawing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7.png"/><Relationship Id="rId7" Type="http://schemas.openxmlformats.org/officeDocument/2006/relationships/image" Target="../media/image9.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8.png"/><Relationship Id="rId10" Type="http://schemas.openxmlformats.org/officeDocument/2006/relationships/image" Target="../media/image15.svg"/><Relationship Id="rId4" Type="http://schemas.openxmlformats.org/officeDocument/2006/relationships/image" Target="../media/image9.svg"/><Relationship Id="rId9" Type="http://schemas.openxmlformats.org/officeDocument/2006/relationships/image" Target="../media/image10.png"/></Relationships>
</file>

<file path=ppt/diagrams/_rels/drawing4.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7.png"/><Relationship Id="rId7" Type="http://schemas.openxmlformats.org/officeDocument/2006/relationships/image" Target="../media/image10.png"/><Relationship Id="rId2" Type="http://schemas.openxmlformats.org/officeDocument/2006/relationships/image" Target="../media/image17.svg"/><Relationship Id="rId1" Type="http://schemas.openxmlformats.org/officeDocument/2006/relationships/image" Target="../media/image11.png"/><Relationship Id="rId6" Type="http://schemas.openxmlformats.org/officeDocument/2006/relationships/image" Target="../media/image19.svg"/><Relationship Id="rId5" Type="http://schemas.openxmlformats.org/officeDocument/2006/relationships/image" Target="../media/image12.png"/><Relationship Id="rId4" Type="http://schemas.openxmlformats.org/officeDocument/2006/relationships/image" Target="../media/image9.svg"/></Relationships>
</file>

<file path=ppt/diagrams/_rels/drawing5.xml.rels><?xml version="1.0" encoding="UTF-8" standalone="yes"?>
<Relationships xmlns="http://schemas.openxmlformats.org/package/2006/relationships"><Relationship Id="rId1" Type="http://schemas.openxmlformats.org/officeDocument/2006/relationships/hyperlink" Target="https://www.stem.org.uk/cpd/516843/cornwall-science-department-support-package" TargetMode="External"/></Relationships>
</file>

<file path=ppt/diagrams/_rels/drawing6.xml.rels><?xml version="1.0" encoding="UTF-8" standalone="yes"?>
<Relationships xmlns="http://schemas.openxmlformats.org/package/2006/relationships"><Relationship Id="rId3" Type="http://schemas.openxmlformats.org/officeDocument/2006/relationships/image" Target="../media/image28.svg"/><Relationship Id="rId1" Type="http://schemas.openxmlformats.org/officeDocument/2006/relationships/image" Target="../media/image20.png"/><Relationship Id="rId6" Type="http://schemas.openxmlformats.org/officeDocument/2006/relationships/image" Target="../media/image30.svg"/><Relationship Id="rId5" Type="http://schemas.openxmlformats.org/officeDocument/2006/relationships/image" Target="../media/image21.png"/><Relationship Id="rId4" Type="http://schemas.openxmlformats.org/officeDocument/2006/relationships/hyperlink" Target="https://forms.gle/BANJK9qQU2aUQ9rx5" TargetMode="Externa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8E8AED4-5A48-49A8-8C5A-0EC4981C8FE8}"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22BED4D4-92FB-4EE2-AF67-35311C38D421}">
      <dgm:prSet/>
      <dgm:spPr/>
      <dgm:t>
        <a:bodyPr/>
        <a:lstStyle/>
        <a:p>
          <a:r>
            <a:rPr lang="en-US"/>
            <a:t>Is the largest provider of education and careers support in science, technology, engineering and mathematics (STEM). </a:t>
          </a:r>
        </a:p>
      </dgm:t>
    </dgm:pt>
    <dgm:pt modelId="{2F22E972-677A-4A0A-8F65-67020B33B3CD}" type="parTrans" cxnId="{BD87C160-E7D4-4813-B7D4-0B4B1CFD83A5}">
      <dgm:prSet/>
      <dgm:spPr/>
      <dgm:t>
        <a:bodyPr/>
        <a:lstStyle/>
        <a:p>
          <a:endParaRPr lang="en-US"/>
        </a:p>
      </dgm:t>
    </dgm:pt>
    <dgm:pt modelId="{B1B93A44-FA73-401F-9F16-FD52BB90F0E3}" type="sibTrans" cxnId="{BD87C160-E7D4-4813-B7D4-0B4B1CFD83A5}">
      <dgm:prSet/>
      <dgm:spPr/>
      <dgm:t>
        <a:bodyPr/>
        <a:lstStyle/>
        <a:p>
          <a:endParaRPr lang="en-US"/>
        </a:p>
      </dgm:t>
    </dgm:pt>
    <dgm:pt modelId="{66774F84-B4F3-4646-8920-7B57D497EE48}">
      <dgm:prSet/>
      <dgm:spPr/>
      <dgm:t>
        <a:bodyPr/>
        <a:lstStyle/>
        <a:p>
          <a:r>
            <a:rPr lang="en-US"/>
            <a:t>We work with schools, colleges and others working with young people across the UK. Our mission is to improve lives through education and ensure that every young person across the UK can access the world-leading STEM education they deserve.</a:t>
          </a:r>
        </a:p>
      </dgm:t>
    </dgm:pt>
    <dgm:pt modelId="{19CFE253-52F3-4E00-88DC-1C1A1C071931}" type="parTrans" cxnId="{5127FF01-7547-4AB8-8CEA-2F8827A6752A}">
      <dgm:prSet/>
      <dgm:spPr/>
      <dgm:t>
        <a:bodyPr/>
        <a:lstStyle/>
        <a:p>
          <a:endParaRPr lang="en-US"/>
        </a:p>
      </dgm:t>
    </dgm:pt>
    <dgm:pt modelId="{DF70A859-5364-49E2-AFA1-FD59DFDF01CF}" type="sibTrans" cxnId="{5127FF01-7547-4AB8-8CEA-2F8827A6752A}">
      <dgm:prSet/>
      <dgm:spPr/>
      <dgm:t>
        <a:bodyPr/>
        <a:lstStyle/>
        <a:p>
          <a:endParaRPr lang="en-US"/>
        </a:p>
      </dgm:t>
    </dgm:pt>
    <dgm:pt modelId="{F8705D3B-6F6B-48A0-92B9-F9E06C865515}" type="pres">
      <dgm:prSet presAssocID="{98E8AED4-5A48-49A8-8C5A-0EC4981C8FE8}" presName="linear" presStyleCnt="0">
        <dgm:presLayoutVars>
          <dgm:animLvl val="lvl"/>
          <dgm:resizeHandles val="exact"/>
        </dgm:presLayoutVars>
      </dgm:prSet>
      <dgm:spPr/>
      <dgm:t>
        <a:bodyPr/>
        <a:lstStyle/>
        <a:p>
          <a:endParaRPr lang="en-US"/>
        </a:p>
      </dgm:t>
    </dgm:pt>
    <dgm:pt modelId="{D1D25CF5-6BCB-4779-8DD5-7A383A59EE67}" type="pres">
      <dgm:prSet presAssocID="{22BED4D4-92FB-4EE2-AF67-35311C38D421}" presName="parentText" presStyleLbl="node1" presStyleIdx="0" presStyleCnt="2">
        <dgm:presLayoutVars>
          <dgm:chMax val="0"/>
          <dgm:bulletEnabled val="1"/>
        </dgm:presLayoutVars>
      </dgm:prSet>
      <dgm:spPr/>
      <dgm:t>
        <a:bodyPr/>
        <a:lstStyle/>
        <a:p>
          <a:endParaRPr lang="en-US"/>
        </a:p>
      </dgm:t>
    </dgm:pt>
    <dgm:pt modelId="{91521876-883C-464F-8CD8-B920FA98652D}" type="pres">
      <dgm:prSet presAssocID="{B1B93A44-FA73-401F-9F16-FD52BB90F0E3}" presName="spacer" presStyleCnt="0"/>
      <dgm:spPr/>
    </dgm:pt>
    <dgm:pt modelId="{E45AA6BF-42E1-4FCA-B87C-6DCFC0C603C9}" type="pres">
      <dgm:prSet presAssocID="{66774F84-B4F3-4646-8920-7B57D497EE48}" presName="parentText" presStyleLbl="node1" presStyleIdx="1" presStyleCnt="2">
        <dgm:presLayoutVars>
          <dgm:chMax val="0"/>
          <dgm:bulletEnabled val="1"/>
        </dgm:presLayoutVars>
      </dgm:prSet>
      <dgm:spPr/>
      <dgm:t>
        <a:bodyPr/>
        <a:lstStyle/>
        <a:p>
          <a:endParaRPr lang="en-US"/>
        </a:p>
      </dgm:t>
    </dgm:pt>
  </dgm:ptLst>
  <dgm:cxnLst>
    <dgm:cxn modelId="{9C0E5A5E-AC12-4F37-B77A-A6EF12EE668E}" type="presOf" srcId="{22BED4D4-92FB-4EE2-AF67-35311C38D421}" destId="{D1D25CF5-6BCB-4779-8DD5-7A383A59EE67}" srcOrd="0" destOrd="0" presId="urn:microsoft.com/office/officeart/2005/8/layout/vList2"/>
    <dgm:cxn modelId="{5127FF01-7547-4AB8-8CEA-2F8827A6752A}" srcId="{98E8AED4-5A48-49A8-8C5A-0EC4981C8FE8}" destId="{66774F84-B4F3-4646-8920-7B57D497EE48}" srcOrd="1" destOrd="0" parTransId="{19CFE253-52F3-4E00-88DC-1C1A1C071931}" sibTransId="{DF70A859-5364-49E2-AFA1-FD59DFDF01CF}"/>
    <dgm:cxn modelId="{349F0D4F-6F74-4EA6-AE7D-BF553C99E8C8}" type="presOf" srcId="{66774F84-B4F3-4646-8920-7B57D497EE48}" destId="{E45AA6BF-42E1-4FCA-B87C-6DCFC0C603C9}" srcOrd="0" destOrd="0" presId="urn:microsoft.com/office/officeart/2005/8/layout/vList2"/>
    <dgm:cxn modelId="{BD87C160-E7D4-4813-B7D4-0B4B1CFD83A5}" srcId="{98E8AED4-5A48-49A8-8C5A-0EC4981C8FE8}" destId="{22BED4D4-92FB-4EE2-AF67-35311C38D421}" srcOrd="0" destOrd="0" parTransId="{2F22E972-677A-4A0A-8F65-67020B33B3CD}" sibTransId="{B1B93A44-FA73-401F-9F16-FD52BB90F0E3}"/>
    <dgm:cxn modelId="{FECA631C-4B46-47E2-A22C-D1171B3675CC}" type="presOf" srcId="{98E8AED4-5A48-49A8-8C5A-0EC4981C8FE8}" destId="{F8705D3B-6F6B-48A0-92B9-F9E06C865515}" srcOrd="0" destOrd="0" presId="urn:microsoft.com/office/officeart/2005/8/layout/vList2"/>
    <dgm:cxn modelId="{6057A473-618E-4645-B810-6CA3DEA4AF47}" type="presParOf" srcId="{F8705D3B-6F6B-48A0-92B9-F9E06C865515}" destId="{D1D25CF5-6BCB-4779-8DD5-7A383A59EE67}" srcOrd="0" destOrd="0" presId="urn:microsoft.com/office/officeart/2005/8/layout/vList2"/>
    <dgm:cxn modelId="{A91C81F4-F3B9-48A5-9F05-6FA9A3A8E516}" type="presParOf" srcId="{F8705D3B-6F6B-48A0-92B9-F9E06C865515}" destId="{91521876-883C-464F-8CD8-B920FA98652D}" srcOrd="1" destOrd="0" presId="urn:microsoft.com/office/officeart/2005/8/layout/vList2"/>
    <dgm:cxn modelId="{6BC00942-1D1D-4FDD-9BE2-4F6BE4FD4F02}" type="presParOf" srcId="{F8705D3B-6F6B-48A0-92B9-F9E06C865515}" destId="{E45AA6BF-42E1-4FCA-B87C-6DCFC0C603C9}" srcOrd="2"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F8586F5-A024-42D1-8FCF-C6F11A6B5763}"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AB70277F-91C7-40D7-99E0-DA74DB17C75A}">
      <dgm:prSet/>
      <dgm:spPr/>
      <dgm:t>
        <a:bodyPr/>
        <a:lstStyle/>
        <a:p>
          <a:r>
            <a:rPr lang="en-US" b="1" i="0"/>
            <a:t>We are the Science Curriculum HUB for Cornwall – ‘the go-to place for science support</a:t>
          </a:r>
          <a:r>
            <a:rPr lang="en-US" b="0" i="0"/>
            <a:t>, working together locally and regionally to identify gaps and provide collaborative engagement opportunities.’ We are here to ensure that Cornwall has the highest quality CPD for science that meets the needs of our schools from EYFS to post-16! </a:t>
          </a:r>
          <a:endParaRPr lang="en-US"/>
        </a:p>
      </dgm:t>
    </dgm:pt>
    <dgm:pt modelId="{C4FB96EA-C043-44B7-AD22-6B44B5238619}" type="parTrans" cxnId="{76300BCA-5BF5-4E4E-8A09-090B01473799}">
      <dgm:prSet/>
      <dgm:spPr/>
      <dgm:t>
        <a:bodyPr/>
        <a:lstStyle/>
        <a:p>
          <a:endParaRPr lang="en-US"/>
        </a:p>
      </dgm:t>
    </dgm:pt>
    <dgm:pt modelId="{EC957984-0BFF-48CE-B0D9-8B1B361F03E1}" type="sibTrans" cxnId="{76300BCA-5BF5-4E4E-8A09-090B01473799}">
      <dgm:prSet/>
      <dgm:spPr/>
      <dgm:t>
        <a:bodyPr/>
        <a:lstStyle/>
        <a:p>
          <a:endParaRPr lang="en-US"/>
        </a:p>
      </dgm:t>
    </dgm:pt>
    <dgm:pt modelId="{01B8565F-475A-4734-A514-AB2FFC093688}">
      <dgm:prSet/>
      <dgm:spPr/>
      <dgm:t>
        <a:bodyPr/>
        <a:lstStyle/>
        <a:p>
          <a:r>
            <a:rPr lang="en-US" b="0" i="0" dirty="0"/>
            <a:t>Ben Riley – former Secondary Head of Science and current Teacher of Science at Hayle Academy.</a:t>
          </a:r>
        </a:p>
        <a:p>
          <a:r>
            <a:rPr lang="en-US" b="0" i="0" dirty="0"/>
            <a:t>Zoe Vale - Year 3 Primary School Teacher at </a:t>
          </a:r>
          <a:r>
            <a:rPr lang="en-US" b="0" i="0" dirty="0" err="1"/>
            <a:t>Threemilestone</a:t>
          </a:r>
          <a:r>
            <a:rPr lang="en-US" b="0" i="0" dirty="0"/>
            <a:t> and Science Lead in supporting science across the Truro and </a:t>
          </a:r>
          <a:r>
            <a:rPr lang="en-US" b="0" i="0" dirty="0" err="1"/>
            <a:t>Penwith</a:t>
          </a:r>
          <a:r>
            <a:rPr lang="en-US" b="0" i="0" dirty="0"/>
            <a:t> Academy Trust.</a:t>
          </a:r>
          <a:endParaRPr lang="en-US" dirty="0"/>
        </a:p>
      </dgm:t>
    </dgm:pt>
    <dgm:pt modelId="{34257D92-CA60-489A-A0CD-8E7EC36E67E8}" type="parTrans" cxnId="{94FF8F5B-7DF6-4D0A-A383-6E7E68BCC06C}">
      <dgm:prSet/>
      <dgm:spPr/>
      <dgm:t>
        <a:bodyPr/>
        <a:lstStyle/>
        <a:p>
          <a:endParaRPr lang="en-US"/>
        </a:p>
      </dgm:t>
    </dgm:pt>
    <dgm:pt modelId="{351EFE1A-79B7-4932-A386-B81A25402686}" type="sibTrans" cxnId="{94FF8F5B-7DF6-4D0A-A383-6E7E68BCC06C}">
      <dgm:prSet/>
      <dgm:spPr/>
      <dgm:t>
        <a:bodyPr/>
        <a:lstStyle/>
        <a:p>
          <a:endParaRPr lang="en-US"/>
        </a:p>
      </dgm:t>
    </dgm:pt>
    <dgm:pt modelId="{6C26DCF0-964C-4227-86DC-F1732D488313}" type="pres">
      <dgm:prSet presAssocID="{AF8586F5-A024-42D1-8FCF-C6F11A6B5763}" presName="linear" presStyleCnt="0">
        <dgm:presLayoutVars>
          <dgm:animLvl val="lvl"/>
          <dgm:resizeHandles val="exact"/>
        </dgm:presLayoutVars>
      </dgm:prSet>
      <dgm:spPr/>
      <dgm:t>
        <a:bodyPr/>
        <a:lstStyle/>
        <a:p>
          <a:endParaRPr lang="en-US"/>
        </a:p>
      </dgm:t>
    </dgm:pt>
    <dgm:pt modelId="{6F5A7FDD-11DF-4782-B257-B0FCF4E472C3}" type="pres">
      <dgm:prSet presAssocID="{AB70277F-91C7-40D7-99E0-DA74DB17C75A}" presName="parentText" presStyleLbl="node1" presStyleIdx="0" presStyleCnt="2">
        <dgm:presLayoutVars>
          <dgm:chMax val="0"/>
          <dgm:bulletEnabled val="1"/>
        </dgm:presLayoutVars>
      </dgm:prSet>
      <dgm:spPr/>
      <dgm:t>
        <a:bodyPr/>
        <a:lstStyle/>
        <a:p>
          <a:endParaRPr lang="en-US"/>
        </a:p>
      </dgm:t>
    </dgm:pt>
    <dgm:pt modelId="{E3C690C4-1067-4D00-9A5E-094BDC09000B}" type="pres">
      <dgm:prSet presAssocID="{EC957984-0BFF-48CE-B0D9-8B1B361F03E1}" presName="spacer" presStyleCnt="0"/>
      <dgm:spPr/>
    </dgm:pt>
    <dgm:pt modelId="{969F2044-774E-4E63-8CD6-5EAA6F26D222}" type="pres">
      <dgm:prSet presAssocID="{01B8565F-475A-4734-A514-AB2FFC093688}" presName="parentText" presStyleLbl="node1" presStyleIdx="1" presStyleCnt="2">
        <dgm:presLayoutVars>
          <dgm:chMax val="0"/>
          <dgm:bulletEnabled val="1"/>
        </dgm:presLayoutVars>
      </dgm:prSet>
      <dgm:spPr/>
      <dgm:t>
        <a:bodyPr/>
        <a:lstStyle/>
        <a:p>
          <a:endParaRPr lang="en-US"/>
        </a:p>
      </dgm:t>
    </dgm:pt>
  </dgm:ptLst>
  <dgm:cxnLst>
    <dgm:cxn modelId="{9884D53E-4E39-4C08-B458-89023C79D169}" type="presOf" srcId="{01B8565F-475A-4734-A514-AB2FFC093688}" destId="{969F2044-774E-4E63-8CD6-5EAA6F26D222}" srcOrd="0" destOrd="0" presId="urn:microsoft.com/office/officeart/2005/8/layout/vList2"/>
    <dgm:cxn modelId="{8562B292-ECBF-4F6C-A594-3B59104EC972}" type="presOf" srcId="{AB70277F-91C7-40D7-99E0-DA74DB17C75A}" destId="{6F5A7FDD-11DF-4782-B257-B0FCF4E472C3}" srcOrd="0" destOrd="0" presId="urn:microsoft.com/office/officeart/2005/8/layout/vList2"/>
    <dgm:cxn modelId="{57D2E8DD-5EA4-448B-898D-9B88BB874071}" type="presOf" srcId="{AF8586F5-A024-42D1-8FCF-C6F11A6B5763}" destId="{6C26DCF0-964C-4227-86DC-F1732D488313}" srcOrd="0" destOrd="0" presId="urn:microsoft.com/office/officeart/2005/8/layout/vList2"/>
    <dgm:cxn modelId="{94FF8F5B-7DF6-4D0A-A383-6E7E68BCC06C}" srcId="{AF8586F5-A024-42D1-8FCF-C6F11A6B5763}" destId="{01B8565F-475A-4734-A514-AB2FFC093688}" srcOrd="1" destOrd="0" parTransId="{34257D92-CA60-489A-A0CD-8E7EC36E67E8}" sibTransId="{351EFE1A-79B7-4932-A386-B81A25402686}"/>
    <dgm:cxn modelId="{76300BCA-5BF5-4E4E-8A09-090B01473799}" srcId="{AF8586F5-A024-42D1-8FCF-C6F11A6B5763}" destId="{AB70277F-91C7-40D7-99E0-DA74DB17C75A}" srcOrd="0" destOrd="0" parTransId="{C4FB96EA-C043-44B7-AD22-6B44B5238619}" sibTransId="{EC957984-0BFF-48CE-B0D9-8B1B361F03E1}"/>
    <dgm:cxn modelId="{2C3EB8B9-7DDC-44C1-BF55-865D0888E8AB}" type="presParOf" srcId="{6C26DCF0-964C-4227-86DC-F1732D488313}" destId="{6F5A7FDD-11DF-4782-B257-B0FCF4E472C3}" srcOrd="0" destOrd="0" presId="urn:microsoft.com/office/officeart/2005/8/layout/vList2"/>
    <dgm:cxn modelId="{976A5636-F814-4656-AE02-A9583660133A}" type="presParOf" srcId="{6C26DCF0-964C-4227-86DC-F1732D488313}" destId="{E3C690C4-1067-4D00-9A5E-094BDC09000B}" srcOrd="1" destOrd="0" presId="urn:microsoft.com/office/officeart/2005/8/layout/vList2"/>
    <dgm:cxn modelId="{1A7A3BA6-440F-40FC-90EC-DFF4B4BF0B40}" type="presParOf" srcId="{6C26DCF0-964C-4227-86DC-F1732D488313}" destId="{969F2044-774E-4E63-8CD6-5EAA6F26D222}" srcOrd="2"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C394851-D38C-43BA-8932-77414CB2E326}"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BD3A0636-7AFB-4BE8-8B89-DC68C69DB50C}">
      <dgm:prSet/>
      <dgm:spPr/>
      <dgm:t>
        <a:bodyPr/>
        <a:lstStyle/>
        <a:p>
          <a:r>
            <a:rPr lang="en-US"/>
            <a:t>CPD improves student attainment and progression</a:t>
          </a:r>
        </a:p>
      </dgm:t>
    </dgm:pt>
    <dgm:pt modelId="{B600115C-0968-46F7-98B2-44A89D589F34}" type="parTrans" cxnId="{CBA404E6-9069-43BB-BA9F-FB4B2E26B3BC}">
      <dgm:prSet/>
      <dgm:spPr/>
      <dgm:t>
        <a:bodyPr/>
        <a:lstStyle/>
        <a:p>
          <a:endParaRPr lang="en-US"/>
        </a:p>
      </dgm:t>
    </dgm:pt>
    <dgm:pt modelId="{980917E0-75F4-4D90-80CC-76541597DD0F}" type="sibTrans" cxnId="{CBA404E6-9069-43BB-BA9F-FB4B2E26B3BC}">
      <dgm:prSet/>
      <dgm:spPr/>
      <dgm:t>
        <a:bodyPr/>
        <a:lstStyle/>
        <a:p>
          <a:endParaRPr lang="en-US"/>
        </a:p>
      </dgm:t>
    </dgm:pt>
    <dgm:pt modelId="{82998084-F1FF-44A0-B842-F15134E388C1}">
      <dgm:prSet/>
      <dgm:spPr/>
      <dgm:t>
        <a:bodyPr/>
        <a:lstStyle/>
        <a:p>
          <a:r>
            <a:rPr lang="en-US" dirty="0"/>
            <a:t>Engaged secondary schools show more than 10% increases in the proportion of students achieving two good GCSE passes in science</a:t>
          </a:r>
        </a:p>
      </dgm:t>
    </dgm:pt>
    <dgm:pt modelId="{56B25A2B-3C0F-414A-86EA-AFE14F75D267}" type="parTrans" cxnId="{C024CE71-556A-4EB5-82B6-AE5FE32E05BF}">
      <dgm:prSet/>
      <dgm:spPr/>
      <dgm:t>
        <a:bodyPr/>
        <a:lstStyle/>
        <a:p>
          <a:endParaRPr lang="en-US"/>
        </a:p>
      </dgm:t>
    </dgm:pt>
    <dgm:pt modelId="{89A736A4-98A9-4C6F-B6F0-4C8C5ECACCA1}" type="sibTrans" cxnId="{C024CE71-556A-4EB5-82B6-AE5FE32E05BF}">
      <dgm:prSet/>
      <dgm:spPr/>
      <dgm:t>
        <a:bodyPr/>
        <a:lstStyle/>
        <a:p>
          <a:endParaRPr lang="en-US"/>
        </a:p>
      </dgm:t>
    </dgm:pt>
    <dgm:pt modelId="{1D76226D-7EC6-47B4-A2EE-A1E774918CCF}">
      <dgm:prSet/>
      <dgm:spPr/>
      <dgm:t>
        <a:bodyPr/>
        <a:lstStyle/>
        <a:p>
          <a:r>
            <a:rPr lang="en-US" dirty="0"/>
            <a:t>ENTHUSE partnerships help ‘closing the gap’: 94% of PP students meeting or exceeding expectations in STEM.</a:t>
          </a:r>
        </a:p>
      </dgm:t>
    </dgm:pt>
    <dgm:pt modelId="{1035A089-2AB5-45BA-8E5F-87FC28FF0F19}" type="parTrans" cxnId="{E9BF957D-A698-4521-BA7C-3F294768CCED}">
      <dgm:prSet/>
      <dgm:spPr/>
      <dgm:t>
        <a:bodyPr/>
        <a:lstStyle/>
        <a:p>
          <a:endParaRPr lang="en-US"/>
        </a:p>
      </dgm:t>
    </dgm:pt>
    <dgm:pt modelId="{30F10D19-5B3C-4FEC-A38E-BCDDAD884011}" type="sibTrans" cxnId="{E9BF957D-A698-4521-BA7C-3F294768CCED}">
      <dgm:prSet/>
      <dgm:spPr/>
      <dgm:t>
        <a:bodyPr/>
        <a:lstStyle/>
        <a:p>
          <a:endParaRPr lang="en-US"/>
        </a:p>
      </dgm:t>
    </dgm:pt>
    <dgm:pt modelId="{A587CDE4-2222-4255-93BA-9C6267299AD6}">
      <dgm:prSet/>
      <dgm:spPr/>
      <dgm:t>
        <a:bodyPr/>
        <a:lstStyle/>
        <a:p>
          <a:r>
            <a:rPr lang="en-US"/>
            <a:t>Over 4,500 additional students progressed to STEM A levels.</a:t>
          </a:r>
        </a:p>
      </dgm:t>
    </dgm:pt>
    <dgm:pt modelId="{E802AA5D-EC94-4CFD-8516-E93CD572ADD3}" type="parTrans" cxnId="{42056D3C-5F07-4480-8CF0-27807DADFE7D}">
      <dgm:prSet/>
      <dgm:spPr/>
      <dgm:t>
        <a:bodyPr/>
        <a:lstStyle/>
        <a:p>
          <a:endParaRPr lang="en-US"/>
        </a:p>
      </dgm:t>
    </dgm:pt>
    <dgm:pt modelId="{796952FF-E24B-4E0F-8C1B-A14B0A4815C3}" type="sibTrans" cxnId="{42056D3C-5F07-4480-8CF0-27807DADFE7D}">
      <dgm:prSet/>
      <dgm:spPr/>
      <dgm:t>
        <a:bodyPr/>
        <a:lstStyle/>
        <a:p>
          <a:endParaRPr lang="en-US"/>
        </a:p>
      </dgm:t>
    </dgm:pt>
    <dgm:pt modelId="{7E4CDC3C-6190-42B6-B2C8-EAB854B753E2}">
      <dgm:prSet/>
      <dgm:spPr/>
      <dgm:t>
        <a:bodyPr/>
        <a:lstStyle/>
        <a:p>
          <a:r>
            <a:rPr lang="en-US" dirty="0"/>
            <a:t>Our CPD improves Teacher Retention Engagement with our support is 160% more likely to keep teachers of STEM subjects in the classroom- raising to 190% of newly qualified teachers</a:t>
          </a:r>
        </a:p>
      </dgm:t>
    </dgm:pt>
    <dgm:pt modelId="{A763CB9A-62D6-41FA-A503-AAE68CB930AD}" type="parTrans" cxnId="{ABF4B51D-3E63-4578-A429-7F1F0760D133}">
      <dgm:prSet/>
      <dgm:spPr/>
      <dgm:t>
        <a:bodyPr/>
        <a:lstStyle/>
        <a:p>
          <a:endParaRPr lang="en-US"/>
        </a:p>
      </dgm:t>
    </dgm:pt>
    <dgm:pt modelId="{FB989034-8316-48B5-BC80-CCF5987072F4}" type="sibTrans" cxnId="{ABF4B51D-3E63-4578-A429-7F1F0760D133}">
      <dgm:prSet/>
      <dgm:spPr/>
      <dgm:t>
        <a:bodyPr/>
        <a:lstStyle/>
        <a:p>
          <a:endParaRPr lang="en-US"/>
        </a:p>
      </dgm:t>
    </dgm:pt>
    <dgm:pt modelId="{B2594490-AC8B-4E67-B865-7C92D3D7FE51}" type="pres">
      <dgm:prSet presAssocID="{3C394851-D38C-43BA-8932-77414CB2E326}" presName="root" presStyleCnt="0">
        <dgm:presLayoutVars>
          <dgm:dir/>
          <dgm:resizeHandles val="exact"/>
        </dgm:presLayoutVars>
      </dgm:prSet>
      <dgm:spPr/>
      <dgm:t>
        <a:bodyPr/>
        <a:lstStyle/>
        <a:p>
          <a:endParaRPr lang="en-US"/>
        </a:p>
      </dgm:t>
    </dgm:pt>
    <dgm:pt modelId="{13A7ADED-6509-4AA1-8CAE-31B5D8088751}" type="pres">
      <dgm:prSet presAssocID="{BD3A0636-7AFB-4BE8-8B89-DC68C69DB50C}" presName="compNode" presStyleCnt="0"/>
      <dgm:spPr/>
    </dgm:pt>
    <dgm:pt modelId="{F0FF483D-CB44-4BA0-82E3-249DA5BA1795}" type="pres">
      <dgm:prSet presAssocID="{BD3A0636-7AFB-4BE8-8B89-DC68C69DB50C}" presName="bgRect" presStyleLbl="bgShp" presStyleIdx="0" presStyleCnt="5" custLinFactNeighborY="-3112"/>
      <dgm:spPr/>
    </dgm:pt>
    <dgm:pt modelId="{22557306-FC94-4C05-AE20-E768709CFF56}" type="pres">
      <dgm:prSet presAssocID="{BD3A0636-7AFB-4BE8-8B89-DC68C69DB50C}"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extLst>
        <a:ext uri="{E40237B7-FDA0-4F09-8148-C483321AD2D9}">
          <dgm14:cNvPr xmlns:dgm14="http://schemas.microsoft.com/office/drawing/2010/diagram" id="0" name="" descr="Upward trend"/>
        </a:ext>
      </dgm:extLst>
    </dgm:pt>
    <dgm:pt modelId="{36EA6B72-6B7E-4866-9E47-71AC011A3CC2}" type="pres">
      <dgm:prSet presAssocID="{BD3A0636-7AFB-4BE8-8B89-DC68C69DB50C}" presName="spaceRect" presStyleCnt="0"/>
      <dgm:spPr/>
    </dgm:pt>
    <dgm:pt modelId="{EB58941B-3E2D-4775-A814-57D405986ECE}" type="pres">
      <dgm:prSet presAssocID="{BD3A0636-7AFB-4BE8-8B89-DC68C69DB50C}" presName="parTx" presStyleLbl="revTx" presStyleIdx="0" presStyleCnt="5">
        <dgm:presLayoutVars>
          <dgm:chMax val="0"/>
          <dgm:chPref val="0"/>
        </dgm:presLayoutVars>
      </dgm:prSet>
      <dgm:spPr/>
      <dgm:t>
        <a:bodyPr/>
        <a:lstStyle/>
        <a:p>
          <a:endParaRPr lang="en-US"/>
        </a:p>
      </dgm:t>
    </dgm:pt>
    <dgm:pt modelId="{2B67E5E5-D1FB-4267-9FE8-B4910CB1B98B}" type="pres">
      <dgm:prSet presAssocID="{980917E0-75F4-4D90-80CC-76541597DD0F}" presName="sibTrans" presStyleCnt="0"/>
      <dgm:spPr/>
    </dgm:pt>
    <dgm:pt modelId="{E2CFF3D4-10F6-44A3-B438-BA1D60B099E8}" type="pres">
      <dgm:prSet presAssocID="{82998084-F1FF-44A0-B842-F15134E388C1}" presName="compNode" presStyleCnt="0"/>
      <dgm:spPr/>
    </dgm:pt>
    <dgm:pt modelId="{549160D2-B55E-4BC3-8AEE-638958F9CD38}" type="pres">
      <dgm:prSet presAssocID="{82998084-F1FF-44A0-B842-F15134E388C1}" presName="bgRect" presStyleLbl="bgShp" presStyleIdx="1" presStyleCnt="5"/>
      <dgm:spPr/>
    </dgm:pt>
    <dgm:pt modelId="{72CDE3E7-5D67-4D45-91C8-C0BB7FB3FC10}" type="pres">
      <dgm:prSet presAssocID="{82998084-F1FF-44A0-B842-F15134E388C1}"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extLst>
        <a:ext uri="{E40237B7-FDA0-4F09-8148-C483321AD2D9}">
          <dgm14:cNvPr xmlns:dgm14="http://schemas.microsoft.com/office/drawing/2010/diagram" id="0" name="" descr="Classroom"/>
        </a:ext>
      </dgm:extLst>
    </dgm:pt>
    <dgm:pt modelId="{14F69867-331F-47DD-8949-2F09D3AE2775}" type="pres">
      <dgm:prSet presAssocID="{82998084-F1FF-44A0-B842-F15134E388C1}" presName="spaceRect" presStyleCnt="0"/>
      <dgm:spPr/>
    </dgm:pt>
    <dgm:pt modelId="{D1A98F06-7277-47D9-AC00-4E6913EFFFB6}" type="pres">
      <dgm:prSet presAssocID="{82998084-F1FF-44A0-B842-F15134E388C1}" presName="parTx" presStyleLbl="revTx" presStyleIdx="1" presStyleCnt="5">
        <dgm:presLayoutVars>
          <dgm:chMax val="0"/>
          <dgm:chPref val="0"/>
        </dgm:presLayoutVars>
      </dgm:prSet>
      <dgm:spPr/>
      <dgm:t>
        <a:bodyPr/>
        <a:lstStyle/>
        <a:p>
          <a:endParaRPr lang="en-US"/>
        </a:p>
      </dgm:t>
    </dgm:pt>
    <dgm:pt modelId="{DCCDAF58-BC30-45D4-A210-C853187D5C61}" type="pres">
      <dgm:prSet presAssocID="{89A736A4-98A9-4C6F-B6F0-4C8C5ECACCA1}" presName="sibTrans" presStyleCnt="0"/>
      <dgm:spPr/>
    </dgm:pt>
    <dgm:pt modelId="{A90BF572-A125-4DC3-844F-A58827D8855F}" type="pres">
      <dgm:prSet presAssocID="{1D76226D-7EC6-47B4-A2EE-A1E774918CCF}" presName="compNode" presStyleCnt="0"/>
      <dgm:spPr/>
    </dgm:pt>
    <dgm:pt modelId="{D4BF3B75-132B-4E1F-A511-DBF4148E85EE}" type="pres">
      <dgm:prSet presAssocID="{1D76226D-7EC6-47B4-A2EE-A1E774918CCF}" presName="bgRect" presStyleLbl="bgShp" presStyleIdx="2" presStyleCnt="5"/>
      <dgm:spPr/>
    </dgm:pt>
    <dgm:pt modelId="{D4B4C07E-2D2A-4A9A-8F33-71492C065CF5}" type="pres">
      <dgm:prSet presAssocID="{1D76226D-7EC6-47B4-A2EE-A1E774918CCF}"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dgm:spPr>
      <dgm:extLst>
        <a:ext uri="{E40237B7-FDA0-4F09-8148-C483321AD2D9}">
          <dgm14:cNvPr xmlns:dgm14="http://schemas.microsoft.com/office/drawing/2010/diagram" id="0" name="" descr="Atom"/>
        </a:ext>
      </dgm:extLst>
    </dgm:pt>
    <dgm:pt modelId="{B6A7E06C-9DAD-478C-85D3-51DEB36F49C9}" type="pres">
      <dgm:prSet presAssocID="{1D76226D-7EC6-47B4-A2EE-A1E774918CCF}" presName="spaceRect" presStyleCnt="0"/>
      <dgm:spPr/>
    </dgm:pt>
    <dgm:pt modelId="{F7C390B5-72D8-4113-9B2C-06D640C7A11D}" type="pres">
      <dgm:prSet presAssocID="{1D76226D-7EC6-47B4-A2EE-A1E774918CCF}" presName="parTx" presStyleLbl="revTx" presStyleIdx="2" presStyleCnt="5">
        <dgm:presLayoutVars>
          <dgm:chMax val="0"/>
          <dgm:chPref val="0"/>
        </dgm:presLayoutVars>
      </dgm:prSet>
      <dgm:spPr/>
      <dgm:t>
        <a:bodyPr/>
        <a:lstStyle/>
        <a:p>
          <a:endParaRPr lang="en-US"/>
        </a:p>
      </dgm:t>
    </dgm:pt>
    <dgm:pt modelId="{FDB22511-DDAD-49FA-8B2A-3728B1463AF7}" type="pres">
      <dgm:prSet presAssocID="{30F10D19-5B3C-4FEC-A38E-BCDDAD884011}" presName="sibTrans" presStyleCnt="0"/>
      <dgm:spPr/>
    </dgm:pt>
    <dgm:pt modelId="{DDFD6712-CBB0-4534-9107-55A3CD75ECFD}" type="pres">
      <dgm:prSet presAssocID="{A587CDE4-2222-4255-93BA-9C6267299AD6}" presName="compNode" presStyleCnt="0"/>
      <dgm:spPr/>
    </dgm:pt>
    <dgm:pt modelId="{63CF6BEF-7E47-4996-913F-485345722A5F}" type="pres">
      <dgm:prSet presAssocID="{A587CDE4-2222-4255-93BA-9C6267299AD6}" presName="bgRect" presStyleLbl="bgShp" presStyleIdx="3" presStyleCnt="5"/>
      <dgm:spPr/>
    </dgm:pt>
    <dgm:pt modelId="{2E7D019B-6D43-4E98-8E29-50CC25EC9958}" type="pres">
      <dgm:prSet presAssocID="{A587CDE4-2222-4255-93BA-9C6267299AD6}"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a:noFill/>
        </a:ln>
      </dgm:spPr>
      <dgm:extLst>
        <a:ext uri="{E40237B7-FDA0-4F09-8148-C483321AD2D9}">
          <dgm14:cNvPr xmlns:dgm14="http://schemas.microsoft.com/office/drawing/2010/diagram" id="0" name="" descr="Schoolhouse"/>
        </a:ext>
      </dgm:extLst>
    </dgm:pt>
    <dgm:pt modelId="{5BAC419F-AF3F-487F-BF02-A40DEFAAF05C}" type="pres">
      <dgm:prSet presAssocID="{A587CDE4-2222-4255-93BA-9C6267299AD6}" presName="spaceRect" presStyleCnt="0"/>
      <dgm:spPr/>
    </dgm:pt>
    <dgm:pt modelId="{422EF2F3-9A50-47AB-BCDE-5759A40138A5}" type="pres">
      <dgm:prSet presAssocID="{A587CDE4-2222-4255-93BA-9C6267299AD6}" presName="parTx" presStyleLbl="revTx" presStyleIdx="3" presStyleCnt="5">
        <dgm:presLayoutVars>
          <dgm:chMax val="0"/>
          <dgm:chPref val="0"/>
        </dgm:presLayoutVars>
      </dgm:prSet>
      <dgm:spPr/>
      <dgm:t>
        <a:bodyPr/>
        <a:lstStyle/>
        <a:p>
          <a:endParaRPr lang="en-US"/>
        </a:p>
      </dgm:t>
    </dgm:pt>
    <dgm:pt modelId="{79643465-2A11-4D59-AC7A-95EB540DC1FB}" type="pres">
      <dgm:prSet presAssocID="{796952FF-E24B-4E0F-8C1B-A14B0A4815C3}" presName="sibTrans" presStyleCnt="0"/>
      <dgm:spPr/>
    </dgm:pt>
    <dgm:pt modelId="{E6D07230-6962-4939-9BAA-CF309AFEA23D}" type="pres">
      <dgm:prSet presAssocID="{7E4CDC3C-6190-42B6-B2C8-EAB854B753E2}" presName="compNode" presStyleCnt="0"/>
      <dgm:spPr/>
    </dgm:pt>
    <dgm:pt modelId="{19EDAFE6-2EF0-42F2-91B8-37017BD339D8}" type="pres">
      <dgm:prSet presAssocID="{7E4CDC3C-6190-42B6-B2C8-EAB854B753E2}" presName="bgRect" presStyleLbl="bgShp" presStyleIdx="4" presStyleCnt="5"/>
      <dgm:spPr/>
    </dgm:pt>
    <dgm:pt modelId="{BDA7ED71-94EA-4A41-90C9-29384CDE68F0}" type="pres">
      <dgm:prSet presAssocID="{7E4CDC3C-6190-42B6-B2C8-EAB854B753E2}"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a:blipFill>
        <a:ln>
          <a:noFill/>
        </a:ln>
      </dgm:spPr>
      <dgm:extLst>
        <a:ext uri="{E40237B7-FDA0-4F09-8148-C483321AD2D9}">
          <dgm14:cNvPr xmlns:dgm14="http://schemas.microsoft.com/office/drawing/2010/diagram" id="0" name="" descr="Diploma Roll"/>
        </a:ext>
      </dgm:extLst>
    </dgm:pt>
    <dgm:pt modelId="{4BE7D71D-5516-4D49-94D6-AB151E56461E}" type="pres">
      <dgm:prSet presAssocID="{7E4CDC3C-6190-42B6-B2C8-EAB854B753E2}" presName="spaceRect" presStyleCnt="0"/>
      <dgm:spPr/>
    </dgm:pt>
    <dgm:pt modelId="{0968B2EC-8357-4A1A-B451-EE91BE6E3829}" type="pres">
      <dgm:prSet presAssocID="{7E4CDC3C-6190-42B6-B2C8-EAB854B753E2}" presName="parTx" presStyleLbl="revTx" presStyleIdx="4" presStyleCnt="5">
        <dgm:presLayoutVars>
          <dgm:chMax val="0"/>
          <dgm:chPref val="0"/>
        </dgm:presLayoutVars>
      </dgm:prSet>
      <dgm:spPr/>
      <dgm:t>
        <a:bodyPr/>
        <a:lstStyle/>
        <a:p>
          <a:endParaRPr lang="en-US"/>
        </a:p>
      </dgm:t>
    </dgm:pt>
  </dgm:ptLst>
  <dgm:cxnLst>
    <dgm:cxn modelId="{86134A49-8CCF-49D6-BC4E-C0ACCF9C2FCD}" type="presOf" srcId="{82998084-F1FF-44A0-B842-F15134E388C1}" destId="{D1A98F06-7277-47D9-AC00-4E6913EFFFB6}" srcOrd="0" destOrd="0" presId="urn:microsoft.com/office/officeart/2018/2/layout/IconVerticalSolidList"/>
    <dgm:cxn modelId="{ABF4B51D-3E63-4578-A429-7F1F0760D133}" srcId="{3C394851-D38C-43BA-8932-77414CB2E326}" destId="{7E4CDC3C-6190-42B6-B2C8-EAB854B753E2}" srcOrd="4" destOrd="0" parTransId="{A763CB9A-62D6-41FA-A503-AAE68CB930AD}" sibTransId="{FB989034-8316-48B5-BC80-CCF5987072F4}"/>
    <dgm:cxn modelId="{E9BF957D-A698-4521-BA7C-3F294768CCED}" srcId="{3C394851-D38C-43BA-8932-77414CB2E326}" destId="{1D76226D-7EC6-47B4-A2EE-A1E774918CCF}" srcOrd="2" destOrd="0" parTransId="{1035A089-2AB5-45BA-8E5F-87FC28FF0F19}" sibTransId="{30F10D19-5B3C-4FEC-A38E-BCDDAD884011}"/>
    <dgm:cxn modelId="{04223CF9-7953-4AE9-8551-617ABD770EA1}" type="presOf" srcId="{A587CDE4-2222-4255-93BA-9C6267299AD6}" destId="{422EF2F3-9A50-47AB-BCDE-5759A40138A5}" srcOrd="0" destOrd="0" presId="urn:microsoft.com/office/officeart/2018/2/layout/IconVerticalSolidList"/>
    <dgm:cxn modelId="{42056D3C-5F07-4480-8CF0-27807DADFE7D}" srcId="{3C394851-D38C-43BA-8932-77414CB2E326}" destId="{A587CDE4-2222-4255-93BA-9C6267299AD6}" srcOrd="3" destOrd="0" parTransId="{E802AA5D-EC94-4CFD-8516-E93CD572ADD3}" sibTransId="{796952FF-E24B-4E0F-8C1B-A14B0A4815C3}"/>
    <dgm:cxn modelId="{257C3CCD-5874-4774-A056-CE3E55DADF9B}" type="presOf" srcId="{7E4CDC3C-6190-42B6-B2C8-EAB854B753E2}" destId="{0968B2EC-8357-4A1A-B451-EE91BE6E3829}" srcOrd="0" destOrd="0" presId="urn:microsoft.com/office/officeart/2018/2/layout/IconVerticalSolidList"/>
    <dgm:cxn modelId="{F451714C-57EF-4AEF-9964-A52EBED47810}" type="presOf" srcId="{BD3A0636-7AFB-4BE8-8B89-DC68C69DB50C}" destId="{EB58941B-3E2D-4775-A814-57D405986ECE}" srcOrd="0" destOrd="0" presId="urn:microsoft.com/office/officeart/2018/2/layout/IconVerticalSolidList"/>
    <dgm:cxn modelId="{CBA404E6-9069-43BB-BA9F-FB4B2E26B3BC}" srcId="{3C394851-D38C-43BA-8932-77414CB2E326}" destId="{BD3A0636-7AFB-4BE8-8B89-DC68C69DB50C}" srcOrd="0" destOrd="0" parTransId="{B600115C-0968-46F7-98B2-44A89D589F34}" sibTransId="{980917E0-75F4-4D90-80CC-76541597DD0F}"/>
    <dgm:cxn modelId="{C024CE71-556A-4EB5-82B6-AE5FE32E05BF}" srcId="{3C394851-D38C-43BA-8932-77414CB2E326}" destId="{82998084-F1FF-44A0-B842-F15134E388C1}" srcOrd="1" destOrd="0" parTransId="{56B25A2B-3C0F-414A-86EA-AFE14F75D267}" sibTransId="{89A736A4-98A9-4C6F-B6F0-4C8C5ECACCA1}"/>
    <dgm:cxn modelId="{B8CCF593-03FD-4DE0-AAD2-22D573B89481}" type="presOf" srcId="{1D76226D-7EC6-47B4-A2EE-A1E774918CCF}" destId="{F7C390B5-72D8-4113-9B2C-06D640C7A11D}" srcOrd="0" destOrd="0" presId="urn:microsoft.com/office/officeart/2018/2/layout/IconVerticalSolidList"/>
    <dgm:cxn modelId="{C7F5C25F-D666-4C91-ABB4-7F04D82E2633}" type="presOf" srcId="{3C394851-D38C-43BA-8932-77414CB2E326}" destId="{B2594490-AC8B-4E67-B865-7C92D3D7FE51}" srcOrd="0" destOrd="0" presId="urn:microsoft.com/office/officeart/2018/2/layout/IconVerticalSolidList"/>
    <dgm:cxn modelId="{13B8F713-41DC-4115-BE30-EE70E674D156}" type="presParOf" srcId="{B2594490-AC8B-4E67-B865-7C92D3D7FE51}" destId="{13A7ADED-6509-4AA1-8CAE-31B5D8088751}" srcOrd="0" destOrd="0" presId="urn:microsoft.com/office/officeart/2018/2/layout/IconVerticalSolidList"/>
    <dgm:cxn modelId="{2CE8BA76-0526-4D23-A836-113F32164552}" type="presParOf" srcId="{13A7ADED-6509-4AA1-8CAE-31B5D8088751}" destId="{F0FF483D-CB44-4BA0-82E3-249DA5BA1795}" srcOrd="0" destOrd="0" presId="urn:microsoft.com/office/officeart/2018/2/layout/IconVerticalSolidList"/>
    <dgm:cxn modelId="{8F335304-F871-4240-B8B2-B462E93DC988}" type="presParOf" srcId="{13A7ADED-6509-4AA1-8CAE-31B5D8088751}" destId="{22557306-FC94-4C05-AE20-E768709CFF56}" srcOrd="1" destOrd="0" presId="urn:microsoft.com/office/officeart/2018/2/layout/IconVerticalSolidList"/>
    <dgm:cxn modelId="{F09EA5BA-72C7-4D0D-831E-A71FD597F5AA}" type="presParOf" srcId="{13A7ADED-6509-4AA1-8CAE-31B5D8088751}" destId="{36EA6B72-6B7E-4866-9E47-71AC011A3CC2}" srcOrd="2" destOrd="0" presId="urn:microsoft.com/office/officeart/2018/2/layout/IconVerticalSolidList"/>
    <dgm:cxn modelId="{865B3256-E3E1-425D-8856-3BE93E97CFDF}" type="presParOf" srcId="{13A7ADED-6509-4AA1-8CAE-31B5D8088751}" destId="{EB58941B-3E2D-4775-A814-57D405986ECE}" srcOrd="3" destOrd="0" presId="urn:microsoft.com/office/officeart/2018/2/layout/IconVerticalSolidList"/>
    <dgm:cxn modelId="{FFE71CDF-C629-42F0-B7F9-470EBA1458E3}" type="presParOf" srcId="{B2594490-AC8B-4E67-B865-7C92D3D7FE51}" destId="{2B67E5E5-D1FB-4267-9FE8-B4910CB1B98B}" srcOrd="1" destOrd="0" presId="urn:microsoft.com/office/officeart/2018/2/layout/IconVerticalSolidList"/>
    <dgm:cxn modelId="{51507E9B-11BD-4189-9901-2217078AB165}" type="presParOf" srcId="{B2594490-AC8B-4E67-B865-7C92D3D7FE51}" destId="{E2CFF3D4-10F6-44A3-B438-BA1D60B099E8}" srcOrd="2" destOrd="0" presId="urn:microsoft.com/office/officeart/2018/2/layout/IconVerticalSolidList"/>
    <dgm:cxn modelId="{C9BC2820-2EF7-4CF4-9553-C4CC3AB5BDFA}" type="presParOf" srcId="{E2CFF3D4-10F6-44A3-B438-BA1D60B099E8}" destId="{549160D2-B55E-4BC3-8AEE-638958F9CD38}" srcOrd="0" destOrd="0" presId="urn:microsoft.com/office/officeart/2018/2/layout/IconVerticalSolidList"/>
    <dgm:cxn modelId="{92CA3073-F1BE-41EA-9E54-8198062C9475}" type="presParOf" srcId="{E2CFF3D4-10F6-44A3-B438-BA1D60B099E8}" destId="{72CDE3E7-5D67-4D45-91C8-C0BB7FB3FC10}" srcOrd="1" destOrd="0" presId="urn:microsoft.com/office/officeart/2018/2/layout/IconVerticalSolidList"/>
    <dgm:cxn modelId="{98863721-CE21-4C56-89A3-CEAA87C0651E}" type="presParOf" srcId="{E2CFF3D4-10F6-44A3-B438-BA1D60B099E8}" destId="{14F69867-331F-47DD-8949-2F09D3AE2775}" srcOrd="2" destOrd="0" presId="urn:microsoft.com/office/officeart/2018/2/layout/IconVerticalSolidList"/>
    <dgm:cxn modelId="{ECBD4469-18A1-4A6E-8EE5-0E37245E605D}" type="presParOf" srcId="{E2CFF3D4-10F6-44A3-B438-BA1D60B099E8}" destId="{D1A98F06-7277-47D9-AC00-4E6913EFFFB6}" srcOrd="3" destOrd="0" presId="urn:microsoft.com/office/officeart/2018/2/layout/IconVerticalSolidList"/>
    <dgm:cxn modelId="{3D4977BC-E434-4849-823C-884183CB4557}" type="presParOf" srcId="{B2594490-AC8B-4E67-B865-7C92D3D7FE51}" destId="{DCCDAF58-BC30-45D4-A210-C853187D5C61}" srcOrd="3" destOrd="0" presId="urn:microsoft.com/office/officeart/2018/2/layout/IconVerticalSolidList"/>
    <dgm:cxn modelId="{E95DF89B-BEBA-4ACC-A928-89B9FE92DE2C}" type="presParOf" srcId="{B2594490-AC8B-4E67-B865-7C92D3D7FE51}" destId="{A90BF572-A125-4DC3-844F-A58827D8855F}" srcOrd="4" destOrd="0" presId="urn:microsoft.com/office/officeart/2018/2/layout/IconVerticalSolidList"/>
    <dgm:cxn modelId="{89094C97-DCB1-48D1-88EA-6253F1800E28}" type="presParOf" srcId="{A90BF572-A125-4DC3-844F-A58827D8855F}" destId="{D4BF3B75-132B-4E1F-A511-DBF4148E85EE}" srcOrd="0" destOrd="0" presId="urn:microsoft.com/office/officeart/2018/2/layout/IconVerticalSolidList"/>
    <dgm:cxn modelId="{32ABA7A7-B4B8-4590-A283-DEFF3BD49A80}" type="presParOf" srcId="{A90BF572-A125-4DC3-844F-A58827D8855F}" destId="{D4B4C07E-2D2A-4A9A-8F33-71492C065CF5}" srcOrd="1" destOrd="0" presId="urn:microsoft.com/office/officeart/2018/2/layout/IconVerticalSolidList"/>
    <dgm:cxn modelId="{DB25A911-7D2C-4EFD-80D4-18B8F3EE820A}" type="presParOf" srcId="{A90BF572-A125-4DC3-844F-A58827D8855F}" destId="{B6A7E06C-9DAD-478C-85D3-51DEB36F49C9}" srcOrd="2" destOrd="0" presId="urn:microsoft.com/office/officeart/2018/2/layout/IconVerticalSolidList"/>
    <dgm:cxn modelId="{75F1FCE1-A896-4EC2-AAAF-AD66F74C4D80}" type="presParOf" srcId="{A90BF572-A125-4DC3-844F-A58827D8855F}" destId="{F7C390B5-72D8-4113-9B2C-06D640C7A11D}" srcOrd="3" destOrd="0" presId="urn:microsoft.com/office/officeart/2018/2/layout/IconVerticalSolidList"/>
    <dgm:cxn modelId="{C6AFBBA7-8E09-48D4-B989-4B67C439606E}" type="presParOf" srcId="{B2594490-AC8B-4E67-B865-7C92D3D7FE51}" destId="{FDB22511-DDAD-49FA-8B2A-3728B1463AF7}" srcOrd="5" destOrd="0" presId="urn:microsoft.com/office/officeart/2018/2/layout/IconVerticalSolidList"/>
    <dgm:cxn modelId="{A451AE17-909C-49AB-8112-92E5976CDE8D}" type="presParOf" srcId="{B2594490-AC8B-4E67-B865-7C92D3D7FE51}" destId="{DDFD6712-CBB0-4534-9107-55A3CD75ECFD}" srcOrd="6" destOrd="0" presId="urn:microsoft.com/office/officeart/2018/2/layout/IconVerticalSolidList"/>
    <dgm:cxn modelId="{864E23B8-01BF-43C6-BAA0-40B2B631139B}" type="presParOf" srcId="{DDFD6712-CBB0-4534-9107-55A3CD75ECFD}" destId="{63CF6BEF-7E47-4996-913F-485345722A5F}" srcOrd="0" destOrd="0" presId="urn:microsoft.com/office/officeart/2018/2/layout/IconVerticalSolidList"/>
    <dgm:cxn modelId="{5F5CDC63-9E3D-49ED-AC5B-C08E684C8F65}" type="presParOf" srcId="{DDFD6712-CBB0-4534-9107-55A3CD75ECFD}" destId="{2E7D019B-6D43-4E98-8E29-50CC25EC9958}" srcOrd="1" destOrd="0" presId="urn:microsoft.com/office/officeart/2018/2/layout/IconVerticalSolidList"/>
    <dgm:cxn modelId="{2D56D0AE-8B2E-4791-8370-A7BC01A00563}" type="presParOf" srcId="{DDFD6712-CBB0-4534-9107-55A3CD75ECFD}" destId="{5BAC419F-AF3F-487F-BF02-A40DEFAAF05C}" srcOrd="2" destOrd="0" presId="urn:microsoft.com/office/officeart/2018/2/layout/IconVerticalSolidList"/>
    <dgm:cxn modelId="{ABFBB85A-8503-41C3-910C-947E2019569B}" type="presParOf" srcId="{DDFD6712-CBB0-4534-9107-55A3CD75ECFD}" destId="{422EF2F3-9A50-47AB-BCDE-5759A40138A5}" srcOrd="3" destOrd="0" presId="urn:microsoft.com/office/officeart/2018/2/layout/IconVerticalSolidList"/>
    <dgm:cxn modelId="{498FA2AA-958C-4ACC-A2CE-5AE609B3F931}" type="presParOf" srcId="{B2594490-AC8B-4E67-B865-7C92D3D7FE51}" destId="{79643465-2A11-4D59-AC7A-95EB540DC1FB}" srcOrd="7" destOrd="0" presId="urn:microsoft.com/office/officeart/2018/2/layout/IconVerticalSolidList"/>
    <dgm:cxn modelId="{792B11FF-FEAC-4B9F-BDEE-250A4DE28355}" type="presParOf" srcId="{B2594490-AC8B-4E67-B865-7C92D3D7FE51}" destId="{E6D07230-6962-4939-9BAA-CF309AFEA23D}" srcOrd="8" destOrd="0" presId="urn:microsoft.com/office/officeart/2018/2/layout/IconVerticalSolidList"/>
    <dgm:cxn modelId="{7774394F-BF10-41F2-9A5F-7B2488F06EDB}" type="presParOf" srcId="{E6D07230-6962-4939-9BAA-CF309AFEA23D}" destId="{19EDAFE6-2EF0-42F2-91B8-37017BD339D8}" srcOrd="0" destOrd="0" presId="urn:microsoft.com/office/officeart/2018/2/layout/IconVerticalSolidList"/>
    <dgm:cxn modelId="{96EBC97B-8AE9-441B-BB51-34AE20B340B5}" type="presParOf" srcId="{E6D07230-6962-4939-9BAA-CF309AFEA23D}" destId="{BDA7ED71-94EA-4A41-90C9-29384CDE68F0}" srcOrd="1" destOrd="0" presId="urn:microsoft.com/office/officeart/2018/2/layout/IconVerticalSolidList"/>
    <dgm:cxn modelId="{5CC0DA10-AE77-406F-BB22-618CA7034086}" type="presParOf" srcId="{E6D07230-6962-4939-9BAA-CF309AFEA23D}" destId="{4BE7D71D-5516-4D49-94D6-AB151E56461E}" srcOrd="2" destOrd="0" presId="urn:microsoft.com/office/officeart/2018/2/layout/IconVerticalSolidList"/>
    <dgm:cxn modelId="{2BE95EF6-0689-44E0-9A37-D668B9F8C0AA}" type="presParOf" srcId="{E6D07230-6962-4939-9BAA-CF309AFEA23D}" destId="{0968B2EC-8357-4A1A-B451-EE91BE6E3829}"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F77FD98-1927-4890-B980-33C562372A23}"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432D8F1F-2CF3-4FF4-B4EE-4960DD3915F2}">
      <dgm:prSet/>
      <dgm:spPr/>
      <dgm:t>
        <a:bodyPr/>
        <a:lstStyle/>
        <a:p>
          <a:r>
            <a:rPr lang="en-GB"/>
            <a:t>Core programme - Courses/conferences face to face and remote</a:t>
          </a:r>
          <a:endParaRPr lang="en-US"/>
        </a:p>
      </dgm:t>
    </dgm:pt>
    <dgm:pt modelId="{658DF633-149E-4002-A141-E19AF7D14D48}" type="parTrans" cxnId="{52DAD6DD-F38B-4D72-BE94-1542ABF77F43}">
      <dgm:prSet/>
      <dgm:spPr/>
      <dgm:t>
        <a:bodyPr/>
        <a:lstStyle/>
        <a:p>
          <a:endParaRPr lang="en-US"/>
        </a:p>
      </dgm:t>
    </dgm:pt>
    <dgm:pt modelId="{ED93D5D8-8EBE-4358-9459-F911AE813D73}" type="sibTrans" cxnId="{52DAD6DD-F38B-4D72-BE94-1542ABF77F43}">
      <dgm:prSet/>
      <dgm:spPr/>
      <dgm:t>
        <a:bodyPr/>
        <a:lstStyle/>
        <a:p>
          <a:endParaRPr lang="en-US"/>
        </a:p>
      </dgm:t>
    </dgm:pt>
    <dgm:pt modelId="{130A3338-2421-4CFC-B0D6-DCA325220E29}">
      <dgm:prSet/>
      <dgm:spPr/>
      <dgm:t>
        <a:bodyPr/>
        <a:lstStyle/>
        <a:p>
          <a:r>
            <a:rPr lang="en-GB"/>
            <a:t>Bespoke sessions for individual schools/ MATs – depts/individuals/whole school </a:t>
          </a:r>
          <a:endParaRPr lang="en-US"/>
        </a:p>
      </dgm:t>
    </dgm:pt>
    <dgm:pt modelId="{BDDEBF79-78C8-4B61-B193-BAFEBAB0187B}" type="parTrans" cxnId="{5E3F2260-C83F-47D8-89D9-C500114AA820}">
      <dgm:prSet/>
      <dgm:spPr/>
      <dgm:t>
        <a:bodyPr/>
        <a:lstStyle/>
        <a:p>
          <a:endParaRPr lang="en-US"/>
        </a:p>
      </dgm:t>
    </dgm:pt>
    <dgm:pt modelId="{5B65F630-406E-4235-AC92-0D4AE28E7E83}" type="sibTrans" cxnId="{5E3F2260-C83F-47D8-89D9-C500114AA820}">
      <dgm:prSet/>
      <dgm:spPr/>
      <dgm:t>
        <a:bodyPr/>
        <a:lstStyle/>
        <a:p>
          <a:endParaRPr lang="en-US"/>
        </a:p>
      </dgm:t>
    </dgm:pt>
    <dgm:pt modelId="{F43F3DB6-4153-4236-8E92-F4197E5A4013}">
      <dgm:prSet/>
      <dgm:spPr/>
      <dgm:t>
        <a:bodyPr/>
        <a:lstStyle/>
        <a:p>
          <a:r>
            <a:rPr lang="en-GB"/>
            <a:t>Packages – Early careers. Pedagogy, SKE</a:t>
          </a:r>
          <a:endParaRPr lang="en-US"/>
        </a:p>
      </dgm:t>
    </dgm:pt>
    <dgm:pt modelId="{77C1C337-554F-48D1-8AEA-6EC4150643FB}" type="parTrans" cxnId="{4FD9133F-773D-4B37-80A3-4B44ECACA818}">
      <dgm:prSet/>
      <dgm:spPr/>
      <dgm:t>
        <a:bodyPr/>
        <a:lstStyle/>
        <a:p>
          <a:endParaRPr lang="en-US"/>
        </a:p>
      </dgm:t>
    </dgm:pt>
    <dgm:pt modelId="{AD0706DB-3CF0-4C42-8253-FFD3FDDAE8AC}" type="sibTrans" cxnId="{4FD9133F-773D-4B37-80A3-4B44ECACA818}">
      <dgm:prSet/>
      <dgm:spPr/>
      <dgm:t>
        <a:bodyPr/>
        <a:lstStyle/>
        <a:p>
          <a:endParaRPr lang="en-US"/>
        </a:p>
      </dgm:t>
    </dgm:pt>
    <dgm:pt modelId="{77B82051-69C5-405E-8BE3-501382566B14}">
      <dgm:prSet/>
      <dgm:spPr/>
      <dgm:t>
        <a:bodyPr/>
        <a:lstStyle/>
        <a:p>
          <a:r>
            <a:rPr lang="en-GB"/>
            <a:t>Partnerships: CLEAPPS, Physics partners, RSC, ASE, Ogden Trust (SKPT), SPN</a:t>
          </a:r>
          <a:endParaRPr lang="en-US" dirty="0"/>
        </a:p>
      </dgm:t>
    </dgm:pt>
    <dgm:pt modelId="{02159148-77A9-4FB9-841B-227FA39400CF}" type="parTrans" cxnId="{67E8EF37-3CAD-4ECD-BD14-266B37BF3518}">
      <dgm:prSet/>
      <dgm:spPr/>
      <dgm:t>
        <a:bodyPr/>
        <a:lstStyle/>
        <a:p>
          <a:endParaRPr lang="en-US"/>
        </a:p>
      </dgm:t>
    </dgm:pt>
    <dgm:pt modelId="{1DAFC874-9D86-4177-B1D2-7AC7A2E1FE63}" type="sibTrans" cxnId="{67E8EF37-3CAD-4ECD-BD14-266B37BF3518}">
      <dgm:prSet/>
      <dgm:spPr/>
      <dgm:t>
        <a:bodyPr/>
        <a:lstStyle/>
        <a:p>
          <a:endParaRPr lang="en-US"/>
        </a:p>
      </dgm:t>
    </dgm:pt>
    <dgm:pt modelId="{5B398314-7B63-4D76-93CC-C89F862502CA}" type="pres">
      <dgm:prSet presAssocID="{FF77FD98-1927-4890-B980-33C562372A23}" presName="root" presStyleCnt="0">
        <dgm:presLayoutVars>
          <dgm:dir/>
          <dgm:resizeHandles val="exact"/>
        </dgm:presLayoutVars>
      </dgm:prSet>
      <dgm:spPr/>
      <dgm:t>
        <a:bodyPr/>
        <a:lstStyle/>
        <a:p>
          <a:endParaRPr lang="en-US"/>
        </a:p>
      </dgm:t>
    </dgm:pt>
    <dgm:pt modelId="{025048FE-CDD5-41D0-9837-5DC3E1A3093A}" type="pres">
      <dgm:prSet presAssocID="{432D8F1F-2CF3-4FF4-B4EE-4960DD3915F2}" presName="compNode" presStyleCnt="0"/>
      <dgm:spPr/>
    </dgm:pt>
    <dgm:pt modelId="{83DA2A11-A959-4758-86C8-5DCDFA7FC3B9}" type="pres">
      <dgm:prSet presAssocID="{432D8F1F-2CF3-4FF4-B4EE-4960DD3915F2}" presName="bgRect" presStyleLbl="bgShp" presStyleIdx="0" presStyleCnt="4"/>
      <dgm:spPr/>
    </dgm:pt>
    <dgm:pt modelId="{428C004A-AFE9-439D-8B22-2CF09727BB9B}" type="pres">
      <dgm:prSet presAssocID="{432D8F1F-2CF3-4FF4-B4EE-4960DD3915F2}"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extLst>
        <a:ext uri="{E40237B7-FDA0-4F09-8148-C483321AD2D9}">
          <dgm14:cNvPr xmlns:dgm14="http://schemas.microsoft.com/office/drawing/2010/diagram" id="0" name="" descr="Teacher"/>
        </a:ext>
      </dgm:extLst>
    </dgm:pt>
    <dgm:pt modelId="{FFC05539-6A7A-443C-B021-3E7BF4ABE9D4}" type="pres">
      <dgm:prSet presAssocID="{432D8F1F-2CF3-4FF4-B4EE-4960DD3915F2}" presName="spaceRect" presStyleCnt="0"/>
      <dgm:spPr/>
    </dgm:pt>
    <dgm:pt modelId="{9EFAAB1C-0F7F-41AD-B70E-64E3F706C764}" type="pres">
      <dgm:prSet presAssocID="{432D8F1F-2CF3-4FF4-B4EE-4960DD3915F2}" presName="parTx" presStyleLbl="revTx" presStyleIdx="0" presStyleCnt="4">
        <dgm:presLayoutVars>
          <dgm:chMax val="0"/>
          <dgm:chPref val="0"/>
        </dgm:presLayoutVars>
      </dgm:prSet>
      <dgm:spPr/>
      <dgm:t>
        <a:bodyPr/>
        <a:lstStyle/>
        <a:p>
          <a:endParaRPr lang="en-US"/>
        </a:p>
      </dgm:t>
    </dgm:pt>
    <dgm:pt modelId="{51B6080C-7B9C-4CAA-BD23-DEB864662A5B}" type="pres">
      <dgm:prSet presAssocID="{ED93D5D8-8EBE-4358-9459-F911AE813D73}" presName="sibTrans" presStyleCnt="0"/>
      <dgm:spPr/>
    </dgm:pt>
    <dgm:pt modelId="{7B32CBE6-19BE-4786-B3AD-1D81A3F84566}" type="pres">
      <dgm:prSet presAssocID="{130A3338-2421-4CFC-B0D6-DCA325220E29}" presName="compNode" presStyleCnt="0"/>
      <dgm:spPr/>
    </dgm:pt>
    <dgm:pt modelId="{B52E3028-13BE-4237-9245-05361905B3B4}" type="pres">
      <dgm:prSet presAssocID="{130A3338-2421-4CFC-B0D6-DCA325220E29}" presName="bgRect" presStyleLbl="bgShp" presStyleIdx="1" presStyleCnt="4"/>
      <dgm:spPr/>
    </dgm:pt>
    <dgm:pt modelId="{0D10CA47-1C34-451A-9C9C-7C3B01FA7D88}" type="pres">
      <dgm:prSet presAssocID="{130A3338-2421-4CFC-B0D6-DCA325220E29}"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extLst>
        <a:ext uri="{E40237B7-FDA0-4F09-8148-C483321AD2D9}">
          <dgm14:cNvPr xmlns:dgm14="http://schemas.microsoft.com/office/drawing/2010/diagram" id="0" name="" descr="Classroom"/>
        </a:ext>
      </dgm:extLst>
    </dgm:pt>
    <dgm:pt modelId="{C8312F6E-F217-428C-AA44-3346C67D1E07}" type="pres">
      <dgm:prSet presAssocID="{130A3338-2421-4CFC-B0D6-DCA325220E29}" presName="spaceRect" presStyleCnt="0"/>
      <dgm:spPr/>
    </dgm:pt>
    <dgm:pt modelId="{D4E6AFD4-7600-4062-A2FD-FA3BAF1237A4}" type="pres">
      <dgm:prSet presAssocID="{130A3338-2421-4CFC-B0D6-DCA325220E29}" presName="parTx" presStyleLbl="revTx" presStyleIdx="1" presStyleCnt="4">
        <dgm:presLayoutVars>
          <dgm:chMax val="0"/>
          <dgm:chPref val="0"/>
        </dgm:presLayoutVars>
      </dgm:prSet>
      <dgm:spPr/>
      <dgm:t>
        <a:bodyPr/>
        <a:lstStyle/>
        <a:p>
          <a:endParaRPr lang="en-US"/>
        </a:p>
      </dgm:t>
    </dgm:pt>
    <dgm:pt modelId="{F5CA5E29-4565-4055-B7FB-DE51CB1405CE}" type="pres">
      <dgm:prSet presAssocID="{5B65F630-406E-4235-AC92-0D4AE28E7E83}" presName="sibTrans" presStyleCnt="0"/>
      <dgm:spPr/>
    </dgm:pt>
    <dgm:pt modelId="{3C79755E-8911-4AD3-B038-D572AFF6FE03}" type="pres">
      <dgm:prSet presAssocID="{F43F3DB6-4153-4236-8E92-F4197E5A4013}" presName="compNode" presStyleCnt="0"/>
      <dgm:spPr/>
    </dgm:pt>
    <dgm:pt modelId="{4EA4C84C-F904-4639-B8EB-CC26BD05CCE9}" type="pres">
      <dgm:prSet presAssocID="{F43F3DB6-4153-4236-8E92-F4197E5A4013}" presName="bgRect" presStyleLbl="bgShp" presStyleIdx="2" presStyleCnt="4"/>
      <dgm:spPr/>
    </dgm:pt>
    <dgm:pt modelId="{55775325-902E-4965-9093-85EAAFB597AD}" type="pres">
      <dgm:prSet presAssocID="{F43F3DB6-4153-4236-8E92-F4197E5A4013}"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dgm:spPr>
      <dgm:extLst>
        <a:ext uri="{E40237B7-FDA0-4F09-8148-C483321AD2D9}">
          <dgm14:cNvPr xmlns:dgm14="http://schemas.microsoft.com/office/drawing/2010/diagram" id="0" name="" descr="Books"/>
        </a:ext>
      </dgm:extLst>
    </dgm:pt>
    <dgm:pt modelId="{0EE38532-1928-41BA-874C-F405E9082F87}" type="pres">
      <dgm:prSet presAssocID="{F43F3DB6-4153-4236-8E92-F4197E5A4013}" presName="spaceRect" presStyleCnt="0"/>
      <dgm:spPr/>
    </dgm:pt>
    <dgm:pt modelId="{8C7A40A2-4C9E-4EC3-8220-9F79CCB46BAB}" type="pres">
      <dgm:prSet presAssocID="{F43F3DB6-4153-4236-8E92-F4197E5A4013}" presName="parTx" presStyleLbl="revTx" presStyleIdx="2" presStyleCnt="4">
        <dgm:presLayoutVars>
          <dgm:chMax val="0"/>
          <dgm:chPref val="0"/>
        </dgm:presLayoutVars>
      </dgm:prSet>
      <dgm:spPr/>
      <dgm:t>
        <a:bodyPr/>
        <a:lstStyle/>
        <a:p>
          <a:endParaRPr lang="en-US"/>
        </a:p>
      </dgm:t>
    </dgm:pt>
    <dgm:pt modelId="{12294C4A-FEFD-4683-9FF0-AE1137BBFA21}" type="pres">
      <dgm:prSet presAssocID="{AD0706DB-3CF0-4C42-8253-FFD3FDDAE8AC}" presName="sibTrans" presStyleCnt="0"/>
      <dgm:spPr/>
    </dgm:pt>
    <dgm:pt modelId="{1EBEBB42-8261-4F78-BBF6-198613D1C7C0}" type="pres">
      <dgm:prSet presAssocID="{77B82051-69C5-405E-8BE3-501382566B14}" presName="compNode" presStyleCnt="0"/>
      <dgm:spPr/>
    </dgm:pt>
    <dgm:pt modelId="{3DB7A784-9769-4DC0-900D-AD8C5AD9F7EF}" type="pres">
      <dgm:prSet presAssocID="{77B82051-69C5-405E-8BE3-501382566B14}" presName="bgRect" presStyleLbl="bgShp" presStyleIdx="3" presStyleCnt="4"/>
      <dgm:spPr/>
    </dgm:pt>
    <dgm:pt modelId="{D1F1C988-BDB2-459F-9465-CEC6C73E2333}" type="pres">
      <dgm:prSet presAssocID="{77B82051-69C5-405E-8BE3-501382566B14}"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a:noFill/>
        </a:ln>
      </dgm:spPr>
      <dgm:extLst>
        <a:ext uri="{E40237B7-FDA0-4F09-8148-C483321AD2D9}">
          <dgm14:cNvPr xmlns:dgm14="http://schemas.microsoft.com/office/drawing/2010/diagram" id="0" name="" descr="Diploma Roll"/>
        </a:ext>
      </dgm:extLst>
    </dgm:pt>
    <dgm:pt modelId="{BB6702D5-AF15-41AF-B78A-D60421AFE9EB}" type="pres">
      <dgm:prSet presAssocID="{77B82051-69C5-405E-8BE3-501382566B14}" presName="spaceRect" presStyleCnt="0"/>
      <dgm:spPr/>
    </dgm:pt>
    <dgm:pt modelId="{62F72114-6CB8-46B0-9C2B-9E9AE80B9213}" type="pres">
      <dgm:prSet presAssocID="{77B82051-69C5-405E-8BE3-501382566B14}" presName="parTx" presStyleLbl="revTx" presStyleIdx="3" presStyleCnt="4">
        <dgm:presLayoutVars>
          <dgm:chMax val="0"/>
          <dgm:chPref val="0"/>
        </dgm:presLayoutVars>
      </dgm:prSet>
      <dgm:spPr/>
      <dgm:t>
        <a:bodyPr/>
        <a:lstStyle/>
        <a:p>
          <a:endParaRPr lang="en-US"/>
        </a:p>
      </dgm:t>
    </dgm:pt>
  </dgm:ptLst>
  <dgm:cxnLst>
    <dgm:cxn modelId="{52DAD6DD-F38B-4D72-BE94-1542ABF77F43}" srcId="{FF77FD98-1927-4890-B980-33C562372A23}" destId="{432D8F1F-2CF3-4FF4-B4EE-4960DD3915F2}" srcOrd="0" destOrd="0" parTransId="{658DF633-149E-4002-A141-E19AF7D14D48}" sibTransId="{ED93D5D8-8EBE-4358-9459-F911AE813D73}"/>
    <dgm:cxn modelId="{67E8EF37-3CAD-4ECD-BD14-266B37BF3518}" srcId="{FF77FD98-1927-4890-B980-33C562372A23}" destId="{77B82051-69C5-405E-8BE3-501382566B14}" srcOrd="3" destOrd="0" parTransId="{02159148-77A9-4FB9-841B-227FA39400CF}" sibTransId="{1DAFC874-9D86-4177-B1D2-7AC7A2E1FE63}"/>
    <dgm:cxn modelId="{44BCD234-5A56-45E5-A9F9-A7B20142B0C9}" type="presOf" srcId="{F43F3DB6-4153-4236-8E92-F4197E5A4013}" destId="{8C7A40A2-4C9E-4EC3-8220-9F79CCB46BAB}" srcOrd="0" destOrd="0" presId="urn:microsoft.com/office/officeart/2018/2/layout/IconVerticalSolidList"/>
    <dgm:cxn modelId="{3EC97636-3227-4A07-AB34-9E5D1ED58C11}" type="presOf" srcId="{130A3338-2421-4CFC-B0D6-DCA325220E29}" destId="{D4E6AFD4-7600-4062-A2FD-FA3BAF1237A4}" srcOrd="0" destOrd="0" presId="urn:microsoft.com/office/officeart/2018/2/layout/IconVerticalSolidList"/>
    <dgm:cxn modelId="{5E3F2260-C83F-47D8-89D9-C500114AA820}" srcId="{FF77FD98-1927-4890-B980-33C562372A23}" destId="{130A3338-2421-4CFC-B0D6-DCA325220E29}" srcOrd="1" destOrd="0" parTransId="{BDDEBF79-78C8-4B61-B193-BAFEBAB0187B}" sibTransId="{5B65F630-406E-4235-AC92-0D4AE28E7E83}"/>
    <dgm:cxn modelId="{D6F45D9A-63AE-4FB7-9EFC-4A1BCFEF19A7}" type="presOf" srcId="{432D8F1F-2CF3-4FF4-B4EE-4960DD3915F2}" destId="{9EFAAB1C-0F7F-41AD-B70E-64E3F706C764}" srcOrd="0" destOrd="0" presId="urn:microsoft.com/office/officeart/2018/2/layout/IconVerticalSolidList"/>
    <dgm:cxn modelId="{0FAC2899-3648-47AA-9DA8-9F073F6DD9A6}" type="presOf" srcId="{FF77FD98-1927-4890-B980-33C562372A23}" destId="{5B398314-7B63-4D76-93CC-C89F862502CA}" srcOrd="0" destOrd="0" presId="urn:microsoft.com/office/officeart/2018/2/layout/IconVerticalSolidList"/>
    <dgm:cxn modelId="{35F7216D-0DFA-47BF-97FC-DB4D32C20896}" type="presOf" srcId="{77B82051-69C5-405E-8BE3-501382566B14}" destId="{62F72114-6CB8-46B0-9C2B-9E9AE80B9213}" srcOrd="0" destOrd="0" presId="urn:microsoft.com/office/officeart/2018/2/layout/IconVerticalSolidList"/>
    <dgm:cxn modelId="{4FD9133F-773D-4B37-80A3-4B44ECACA818}" srcId="{FF77FD98-1927-4890-B980-33C562372A23}" destId="{F43F3DB6-4153-4236-8E92-F4197E5A4013}" srcOrd="2" destOrd="0" parTransId="{77C1C337-554F-48D1-8AEA-6EC4150643FB}" sibTransId="{AD0706DB-3CF0-4C42-8253-FFD3FDDAE8AC}"/>
    <dgm:cxn modelId="{996752E4-1E37-43E3-91D9-D1F9563328E8}" type="presParOf" srcId="{5B398314-7B63-4D76-93CC-C89F862502CA}" destId="{025048FE-CDD5-41D0-9837-5DC3E1A3093A}" srcOrd="0" destOrd="0" presId="urn:microsoft.com/office/officeart/2018/2/layout/IconVerticalSolidList"/>
    <dgm:cxn modelId="{97CC5727-6E99-4E6B-B738-ABAB4BAABACB}" type="presParOf" srcId="{025048FE-CDD5-41D0-9837-5DC3E1A3093A}" destId="{83DA2A11-A959-4758-86C8-5DCDFA7FC3B9}" srcOrd="0" destOrd="0" presId="urn:microsoft.com/office/officeart/2018/2/layout/IconVerticalSolidList"/>
    <dgm:cxn modelId="{C752DA12-10DD-4C3A-98C9-86AE4299AE56}" type="presParOf" srcId="{025048FE-CDD5-41D0-9837-5DC3E1A3093A}" destId="{428C004A-AFE9-439D-8B22-2CF09727BB9B}" srcOrd="1" destOrd="0" presId="urn:microsoft.com/office/officeart/2018/2/layout/IconVerticalSolidList"/>
    <dgm:cxn modelId="{6D298D25-D134-4770-BCB5-788370DC91D9}" type="presParOf" srcId="{025048FE-CDD5-41D0-9837-5DC3E1A3093A}" destId="{FFC05539-6A7A-443C-B021-3E7BF4ABE9D4}" srcOrd="2" destOrd="0" presId="urn:microsoft.com/office/officeart/2018/2/layout/IconVerticalSolidList"/>
    <dgm:cxn modelId="{3C5C91D3-FAE8-4F1C-9A90-2DA9AC70C5C0}" type="presParOf" srcId="{025048FE-CDD5-41D0-9837-5DC3E1A3093A}" destId="{9EFAAB1C-0F7F-41AD-B70E-64E3F706C764}" srcOrd="3" destOrd="0" presId="urn:microsoft.com/office/officeart/2018/2/layout/IconVerticalSolidList"/>
    <dgm:cxn modelId="{56E6021E-8377-4F5D-8E28-D820DDCC7306}" type="presParOf" srcId="{5B398314-7B63-4D76-93CC-C89F862502CA}" destId="{51B6080C-7B9C-4CAA-BD23-DEB864662A5B}" srcOrd="1" destOrd="0" presId="urn:microsoft.com/office/officeart/2018/2/layout/IconVerticalSolidList"/>
    <dgm:cxn modelId="{E73AF694-8D5A-4D28-B613-FA3546545E06}" type="presParOf" srcId="{5B398314-7B63-4D76-93CC-C89F862502CA}" destId="{7B32CBE6-19BE-4786-B3AD-1D81A3F84566}" srcOrd="2" destOrd="0" presId="urn:microsoft.com/office/officeart/2018/2/layout/IconVerticalSolidList"/>
    <dgm:cxn modelId="{D11C0E20-D2EB-4332-9F07-16050AE26B6D}" type="presParOf" srcId="{7B32CBE6-19BE-4786-B3AD-1D81A3F84566}" destId="{B52E3028-13BE-4237-9245-05361905B3B4}" srcOrd="0" destOrd="0" presId="urn:microsoft.com/office/officeart/2018/2/layout/IconVerticalSolidList"/>
    <dgm:cxn modelId="{5765F30F-60F8-454C-881F-4DAE369031B3}" type="presParOf" srcId="{7B32CBE6-19BE-4786-B3AD-1D81A3F84566}" destId="{0D10CA47-1C34-451A-9C9C-7C3B01FA7D88}" srcOrd="1" destOrd="0" presId="urn:microsoft.com/office/officeart/2018/2/layout/IconVerticalSolidList"/>
    <dgm:cxn modelId="{D243328D-7FBA-409F-80A2-4AC4AE6E8611}" type="presParOf" srcId="{7B32CBE6-19BE-4786-B3AD-1D81A3F84566}" destId="{C8312F6E-F217-428C-AA44-3346C67D1E07}" srcOrd="2" destOrd="0" presId="urn:microsoft.com/office/officeart/2018/2/layout/IconVerticalSolidList"/>
    <dgm:cxn modelId="{0938EBC5-EC21-4916-8F2B-5B07A6A43E63}" type="presParOf" srcId="{7B32CBE6-19BE-4786-B3AD-1D81A3F84566}" destId="{D4E6AFD4-7600-4062-A2FD-FA3BAF1237A4}" srcOrd="3" destOrd="0" presId="urn:microsoft.com/office/officeart/2018/2/layout/IconVerticalSolidList"/>
    <dgm:cxn modelId="{CBC298B2-19D5-45B8-9017-8E1193A1AE6A}" type="presParOf" srcId="{5B398314-7B63-4D76-93CC-C89F862502CA}" destId="{F5CA5E29-4565-4055-B7FB-DE51CB1405CE}" srcOrd="3" destOrd="0" presId="urn:microsoft.com/office/officeart/2018/2/layout/IconVerticalSolidList"/>
    <dgm:cxn modelId="{1E5D1A78-17A2-47DD-9953-85B4D2888C64}" type="presParOf" srcId="{5B398314-7B63-4D76-93CC-C89F862502CA}" destId="{3C79755E-8911-4AD3-B038-D572AFF6FE03}" srcOrd="4" destOrd="0" presId="urn:microsoft.com/office/officeart/2018/2/layout/IconVerticalSolidList"/>
    <dgm:cxn modelId="{594E3B30-6D76-48C7-95A4-895C137DB850}" type="presParOf" srcId="{3C79755E-8911-4AD3-B038-D572AFF6FE03}" destId="{4EA4C84C-F904-4639-B8EB-CC26BD05CCE9}" srcOrd="0" destOrd="0" presId="urn:microsoft.com/office/officeart/2018/2/layout/IconVerticalSolidList"/>
    <dgm:cxn modelId="{3CA17D4C-7245-41EB-B30C-247511ED2C0D}" type="presParOf" srcId="{3C79755E-8911-4AD3-B038-D572AFF6FE03}" destId="{55775325-902E-4965-9093-85EAAFB597AD}" srcOrd="1" destOrd="0" presId="urn:microsoft.com/office/officeart/2018/2/layout/IconVerticalSolidList"/>
    <dgm:cxn modelId="{68E149EA-F412-47A0-924A-3886EC677F34}" type="presParOf" srcId="{3C79755E-8911-4AD3-B038-D572AFF6FE03}" destId="{0EE38532-1928-41BA-874C-F405E9082F87}" srcOrd="2" destOrd="0" presId="urn:microsoft.com/office/officeart/2018/2/layout/IconVerticalSolidList"/>
    <dgm:cxn modelId="{1D2EC5EA-D058-41C9-A5F6-EBFB3BC107BF}" type="presParOf" srcId="{3C79755E-8911-4AD3-B038-D572AFF6FE03}" destId="{8C7A40A2-4C9E-4EC3-8220-9F79CCB46BAB}" srcOrd="3" destOrd="0" presId="urn:microsoft.com/office/officeart/2018/2/layout/IconVerticalSolidList"/>
    <dgm:cxn modelId="{0AFC5442-BC6E-4104-8DF0-D734B52DF9CA}" type="presParOf" srcId="{5B398314-7B63-4D76-93CC-C89F862502CA}" destId="{12294C4A-FEFD-4683-9FF0-AE1137BBFA21}" srcOrd="5" destOrd="0" presId="urn:microsoft.com/office/officeart/2018/2/layout/IconVerticalSolidList"/>
    <dgm:cxn modelId="{0A89CCDB-0B09-4279-8E41-8679A608D089}" type="presParOf" srcId="{5B398314-7B63-4D76-93CC-C89F862502CA}" destId="{1EBEBB42-8261-4F78-BBF6-198613D1C7C0}" srcOrd="6" destOrd="0" presId="urn:microsoft.com/office/officeart/2018/2/layout/IconVerticalSolidList"/>
    <dgm:cxn modelId="{E3473D79-CBF9-47D3-A97C-23B86C3E009A}" type="presParOf" srcId="{1EBEBB42-8261-4F78-BBF6-198613D1C7C0}" destId="{3DB7A784-9769-4DC0-900D-AD8C5AD9F7EF}" srcOrd="0" destOrd="0" presId="urn:microsoft.com/office/officeart/2018/2/layout/IconVerticalSolidList"/>
    <dgm:cxn modelId="{847FC219-72C7-4B8F-9613-420170F7721B}" type="presParOf" srcId="{1EBEBB42-8261-4F78-BBF6-198613D1C7C0}" destId="{D1F1C988-BDB2-459F-9465-CEC6C73E2333}" srcOrd="1" destOrd="0" presId="urn:microsoft.com/office/officeart/2018/2/layout/IconVerticalSolidList"/>
    <dgm:cxn modelId="{B2282CA0-FC2F-4C0D-9A35-2125BC2582B0}" type="presParOf" srcId="{1EBEBB42-8261-4F78-BBF6-198613D1C7C0}" destId="{BB6702D5-AF15-41AF-B78A-D60421AFE9EB}" srcOrd="2" destOrd="0" presId="urn:microsoft.com/office/officeart/2018/2/layout/IconVerticalSolidList"/>
    <dgm:cxn modelId="{AFFD9F8D-4D7C-4B85-B3E8-34DAFADB1816}" type="presParOf" srcId="{1EBEBB42-8261-4F78-BBF6-198613D1C7C0}" destId="{62F72114-6CB8-46B0-9C2B-9E9AE80B9213}"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014961B-4989-4AB1-91F0-69A1418C435C}"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24CC0E7D-73F1-4C2D-A19B-79087AADA29D}">
      <dgm:prSet/>
      <dgm:spPr/>
      <dgm:t>
        <a:bodyPr/>
        <a:lstStyle/>
        <a:p>
          <a:r>
            <a:rPr lang="en-US" b="0" i="0"/>
            <a:t>This package has been designed to support all of your science department from ECT’s to subject leaders. </a:t>
          </a:r>
          <a:endParaRPr lang="en-US"/>
        </a:p>
      </dgm:t>
    </dgm:pt>
    <dgm:pt modelId="{A4CF83F2-2657-40CA-9846-1F354B872294}" type="parTrans" cxnId="{14A4227B-071B-402E-AE26-0E7A7DB80DC5}">
      <dgm:prSet/>
      <dgm:spPr/>
      <dgm:t>
        <a:bodyPr/>
        <a:lstStyle/>
        <a:p>
          <a:endParaRPr lang="en-US"/>
        </a:p>
      </dgm:t>
    </dgm:pt>
    <dgm:pt modelId="{26D2C62E-7AF9-480E-AFD5-94CEF715A394}" type="sibTrans" cxnId="{14A4227B-071B-402E-AE26-0E7A7DB80DC5}">
      <dgm:prSet/>
      <dgm:spPr/>
      <dgm:t>
        <a:bodyPr/>
        <a:lstStyle/>
        <a:p>
          <a:endParaRPr lang="en-US"/>
        </a:p>
      </dgm:t>
    </dgm:pt>
    <dgm:pt modelId="{5DEA8857-9200-426B-9F95-8A4F3CF75044}">
      <dgm:prSet/>
      <dgm:spPr/>
      <dgm:t>
        <a:bodyPr/>
        <a:lstStyle/>
        <a:p>
          <a:r>
            <a:rPr lang="en-US" b="0" i="0" dirty="0"/>
            <a:t>Developed and delivered and administered by the Science Learning Partnership for Cornwall.  The STEM Learning Network provides high quality locally nationally developed professional learning on a local basis through Science Learning Partnerships (SLPs). We are also able to provide advice and guidance pertaining to the science curriculum and to signpost you to resources and other professional bodies who can help. </a:t>
          </a:r>
          <a:endParaRPr lang="en-US" dirty="0"/>
        </a:p>
      </dgm:t>
    </dgm:pt>
    <dgm:pt modelId="{35F2D619-B237-4177-8A5C-9F9C6118EAD3}" type="parTrans" cxnId="{3BFA10BC-9277-4747-A5D4-A7AF3D731430}">
      <dgm:prSet/>
      <dgm:spPr/>
      <dgm:t>
        <a:bodyPr/>
        <a:lstStyle/>
        <a:p>
          <a:endParaRPr lang="en-US"/>
        </a:p>
      </dgm:t>
    </dgm:pt>
    <dgm:pt modelId="{0BB89385-9128-4AE0-A4EF-AFCA17FE17C5}" type="sibTrans" cxnId="{3BFA10BC-9277-4747-A5D4-A7AF3D731430}">
      <dgm:prSet/>
      <dgm:spPr/>
      <dgm:t>
        <a:bodyPr/>
        <a:lstStyle/>
        <a:p>
          <a:endParaRPr lang="en-US"/>
        </a:p>
      </dgm:t>
    </dgm:pt>
    <dgm:pt modelId="{10CF9D59-963B-4C04-AB87-E0ADC241057F}">
      <dgm:prSet/>
      <dgm:spPr/>
      <dgm:t>
        <a:bodyPr/>
        <a:lstStyle/>
        <a:p>
          <a:r>
            <a:rPr lang="en-GB"/>
            <a:t>Book now </a:t>
          </a:r>
          <a:r>
            <a:rPr lang="en-GB" b="1" u="sng">
              <a:hlinkClick xmlns:r="http://schemas.openxmlformats.org/officeDocument/2006/relationships" r:id="rId1"/>
            </a:rPr>
            <a:t>https://www.stem.org.uk/cpd/516843/cornwall-science-department-support-package</a:t>
          </a:r>
          <a:endParaRPr lang="en-US"/>
        </a:p>
      </dgm:t>
    </dgm:pt>
    <dgm:pt modelId="{81758654-568A-4687-B727-5EBC802B60A9}" type="parTrans" cxnId="{DC16B726-DADD-409E-9CAB-14E72FF65230}">
      <dgm:prSet/>
      <dgm:spPr/>
      <dgm:t>
        <a:bodyPr/>
        <a:lstStyle/>
        <a:p>
          <a:endParaRPr lang="en-US"/>
        </a:p>
      </dgm:t>
    </dgm:pt>
    <dgm:pt modelId="{9E034E3D-1347-4310-A10F-37418CD58400}" type="sibTrans" cxnId="{DC16B726-DADD-409E-9CAB-14E72FF65230}">
      <dgm:prSet/>
      <dgm:spPr/>
      <dgm:t>
        <a:bodyPr/>
        <a:lstStyle/>
        <a:p>
          <a:endParaRPr lang="en-US"/>
        </a:p>
      </dgm:t>
    </dgm:pt>
    <dgm:pt modelId="{356C4E39-F045-40BC-8DBB-8CA0C869789C}" type="pres">
      <dgm:prSet presAssocID="{3014961B-4989-4AB1-91F0-69A1418C435C}" presName="linear" presStyleCnt="0">
        <dgm:presLayoutVars>
          <dgm:animLvl val="lvl"/>
          <dgm:resizeHandles val="exact"/>
        </dgm:presLayoutVars>
      </dgm:prSet>
      <dgm:spPr/>
      <dgm:t>
        <a:bodyPr/>
        <a:lstStyle/>
        <a:p>
          <a:endParaRPr lang="en-US"/>
        </a:p>
      </dgm:t>
    </dgm:pt>
    <dgm:pt modelId="{8156FD18-7612-4718-9AD1-66BEB753EEE0}" type="pres">
      <dgm:prSet presAssocID="{24CC0E7D-73F1-4C2D-A19B-79087AADA29D}" presName="parentText" presStyleLbl="node1" presStyleIdx="0" presStyleCnt="3">
        <dgm:presLayoutVars>
          <dgm:chMax val="0"/>
          <dgm:bulletEnabled val="1"/>
        </dgm:presLayoutVars>
      </dgm:prSet>
      <dgm:spPr/>
      <dgm:t>
        <a:bodyPr/>
        <a:lstStyle/>
        <a:p>
          <a:endParaRPr lang="en-US"/>
        </a:p>
      </dgm:t>
    </dgm:pt>
    <dgm:pt modelId="{3D8188EB-BF20-4A73-A013-58844DD4C3B5}" type="pres">
      <dgm:prSet presAssocID="{26D2C62E-7AF9-480E-AFD5-94CEF715A394}" presName="spacer" presStyleCnt="0"/>
      <dgm:spPr/>
    </dgm:pt>
    <dgm:pt modelId="{7BA5AABD-EC6C-495C-8E78-0D400F1A974A}" type="pres">
      <dgm:prSet presAssocID="{5DEA8857-9200-426B-9F95-8A4F3CF75044}" presName="parentText" presStyleLbl="node1" presStyleIdx="1" presStyleCnt="3">
        <dgm:presLayoutVars>
          <dgm:chMax val="0"/>
          <dgm:bulletEnabled val="1"/>
        </dgm:presLayoutVars>
      </dgm:prSet>
      <dgm:spPr/>
      <dgm:t>
        <a:bodyPr/>
        <a:lstStyle/>
        <a:p>
          <a:endParaRPr lang="en-US"/>
        </a:p>
      </dgm:t>
    </dgm:pt>
    <dgm:pt modelId="{274711C4-AC42-43C0-921E-1ADF427BB248}" type="pres">
      <dgm:prSet presAssocID="{0BB89385-9128-4AE0-A4EF-AFCA17FE17C5}" presName="spacer" presStyleCnt="0"/>
      <dgm:spPr/>
    </dgm:pt>
    <dgm:pt modelId="{72E83163-614E-4713-BA45-9815D603208A}" type="pres">
      <dgm:prSet presAssocID="{10CF9D59-963B-4C04-AB87-E0ADC241057F}" presName="parentText" presStyleLbl="node1" presStyleIdx="2" presStyleCnt="3">
        <dgm:presLayoutVars>
          <dgm:chMax val="0"/>
          <dgm:bulletEnabled val="1"/>
        </dgm:presLayoutVars>
      </dgm:prSet>
      <dgm:spPr/>
      <dgm:t>
        <a:bodyPr/>
        <a:lstStyle/>
        <a:p>
          <a:endParaRPr lang="en-US"/>
        </a:p>
      </dgm:t>
    </dgm:pt>
  </dgm:ptLst>
  <dgm:cxnLst>
    <dgm:cxn modelId="{DC16B726-DADD-409E-9CAB-14E72FF65230}" srcId="{3014961B-4989-4AB1-91F0-69A1418C435C}" destId="{10CF9D59-963B-4C04-AB87-E0ADC241057F}" srcOrd="2" destOrd="0" parTransId="{81758654-568A-4687-B727-5EBC802B60A9}" sibTransId="{9E034E3D-1347-4310-A10F-37418CD58400}"/>
    <dgm:cxn modelId="{A9BCD21F-0250-4443-8147-F8D1A5DF982E}" type="presOf" srcId="{24CC0E7D-73F1-4C2D-A19B-79087AADA29D}" destId="{8156FD18-7612-4718-9AD1-66BEB753EEE0}" srcOrd="0" destOrd="0" presId="urn:microsoft.com/office/officeart/2005/8/layout/vList2"/>
    <dgm:cxn modelId="{14A4227B-071B-402E-AE26-0E7A7DB80DC5}" srcId="{3014961B-4989-4AB1-91F0-69A1418C435C}" destId="{24CC0E7D-73F1-4C2D-A19B-79087AADA29D}" srcOrd="0" destOrd="0" parTransId="{A4CF83F2-2657-40CA-9846-1F354B872294}" sibTransId="{26D2C62E-7AF9-480E-AFD5-94CEF715A394}"/>
    <dgm:cxn modelId="{7866F5ED-2681-4FCC-B637-857797B214B6}" type="presOf" srcId="{3014961B-4989-4AB1-91F0-69A1418C435C}" destId="{356C4E39-F045-40BC-8DBB-8CA0C869789C}" srcOrd="0" destOrd="0" presId="urn:microsoft.com/office/officeart/2005/8/layout/vList2"/>
    <dgm:cxn modelId="{F33251B2-8A8D-4F27-AA1F-DF508AC3CDA5}" type="presOf" srcId="{5DEA8857-9200-426B-9F95-8A4F3CF75044}" destId="{7BA5AABD-EC6C-495C-8E78-0D400F1A974A}" srcOrd="0" destOrd="0" presId="urn:microsoft.com/office/officeart/2005/8/layout/vList2"/>
    <dgm:cxn modelId="{2BBC17EC-3764-4AC7-AE23-DB3C2C0FED1C}" type="presOf" srcId="{10CF9D59-963B-4C04-AB87-E0ADC241057F}" destId="{72E83163-614E-4713-BA45-9815D603208A}" srcOrd="0" destOrd="0" presId="urn:microsoft.com/office/officeart/2005/8/layout/vList2"/>
    <dgm:cxn modelId="{3BFA10BC-9277-4747-A5D4-A7AF3D731430}" srcId="{3014961B-4989-4AB1-91F0-69A1418C435C}" destId="{5DEA8857-9200-426B-9F95-8A4F3CF75044}" srcOrd="1" destOrd="0" parTransId="{35F2D619-B237-4177-8A5C-9F9C6118EAD3}" sibTransId="{0BB89385-9128-4AE0-A4EF-AFCA17FE17C5}"/>
    <dgm:cxn modelId="{AFCAED2A-94F8-4946-A85D-9744E166658E}" type="presParOf" srcId="{356C4E39-F045-40BC-8DBB-8CA0C869789C}" destId="{8156FD18-7612-4718-9AD1-66BEB753EEE0}" srcOrd="0" destOrd="0" presId="urn:microsoft.com/office/officeart/2005/8/layout/vList2"/>
    <dgm:cxn modelId="{2B554DA6-9BF1-43AA-817F-D66CF822F10D}" type="presParOf" srcId="{356C4E39-F045-40BC-8DBB-8CA0C869789C}" destId="{3D8188EB-BF20-4A73-A013-58844DD4C3B5}" srcOrd="1" destOrd="0" presId="urn:microsoft.com/office/officeart/2005/8/layout/vList2"/>
    <dgm:cxn modelId="{E9BBABF9-C93C-4685-A20E-95CF0D3DB3E5}" type="presParOf" srcId="{356C4E39-F045-40BC-8DBB-8CA0C869789C}" destId="{7BA5AABD-EC6C-495C-8E78-0D400F1A974A}" srcOrd="2" destOrd="0" presId="urn:microsoft.com/office/officeart/2005/8/layout/vList2"/>
    <dgm:cxn modelId="{5DA6C96D-FEEE-4B55-9549-6C9F00E77FD2}" type="presParOf" srcId="{356C4E39-F045-40BC-8DBB-8CA0C869789C}" destId="{274711C4-AC42-43C0-921E-1ADF427BB248}" srcOrd="3" destOrd="0" presId="urn:microsoft.com/office/officeart/2005/8/layout/vList2"/>
    <dgm:cxn modelId="{1DBF6C91-86CD-4582-8357-7D118BEDFF7E}" type="presParOf" srcId="{356C4E39-F045-40BC-8DBB-8CA0C869789C}" destId="{72E83163-614E-4713-BA45-9815D603208A}" srcOrd="4"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20F2713-F614-481E-BA75-76BE25F76CA8}"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08E11CAB-EB71-4D32-9DDB-871FEF40FD9C}">
      <dgm:prSet/>
      <dgm:spPr/>
      <dgm:t>
        <a:bodyPr/>
        <a:lstStyle/>
        <a:p>
          <a:pPr>
            <a:lnSpc>
              <a:spcPct val="100000"/>
            </a:lnSpc>
          </a:pPr>
          <a:r>
            <a:rPr lang="en-US" b="0" i="0"/>
            <a:t>We are planning a CPD schedule for the year based on needs analysis from schools. Please use this </a:t>
          </a:r>
          <a:r>
            <a:rPr lang="en-US" b="0" i="0">
              <a:hlinkClick xmlns:r="http://schemas.openxmlformats.org/officeDocument/2006/relationships" r:id="rId1"/>
            </a:rPr>
            <a:t>google form</a:t>
          </a:r>
          <a:r>
            <a:rPr lang="en-US" b="0" i="0"/>
            <a:t> to let us know how we could further support you. We will of course still be running science lead network meetings as well as offering packages and cpd subscriptions. </a:t>
          </a:r>
          <a:endParaRPr lang="en-US"/>
        </a:p>
      </dgm:t>
    </dgm:pt>
    <dgm:pt modelId="{4B3F2CA0-2530-4295-9D07-466923F54CD3}" type="parTrans" cxnId="{0F319532-A8EE-4112-BD40-F3494CEF5D01}">
      <dgm:prSet/>
      <dgm:spPr/>
      <dgm:t>
        <a:bodyPr/>
        <a:lstStyle/>
        <a:p>
          <a:endParaRPr lang="en-US"/>
        </a:p>
      </dgm:t>
    </dgm:pt>
    <dgm:pt modelId="{B5B73C9F-59AD-458E-B4B5-6F8BE954C784}" type="sibTrans" cxnId="{0F319532-A8EE-4112-BD40-F3494CEF5D01}">
      <dgm:prSet/>
      <dgm:spPr/>
      <dgm:t>
        <a:bodyPr/>
        <a:lstStyle/>
        <a:p>
          <a:endParaRPr lang="en-US"/>
        </a:p>
      </dgm:t>
    </dgm:pt>
    <dgm:pt modelId="{143A8422-5A70-4904-A8EF-11765D906D99}">
      <dgm:prSet/>
      <dgm:spPr/>
      <dgm:t>
        <a:bodyPr/>
        <a:lstStyle/>
        <a:p>
          <a:pPr>
            <a:lnSpc>
              <a:spcPct val="100000"/>
            </a:lnSpc>
          </a:pPr>
          <a:r>
            <a:rPr lang="en-US" b="0" i="0"/>
            <a:t>Our first course is fully funded and is to train our </a:t>
          </a:r>
          <a:r>
            <a:rPr lang="en-US" b="1" i="0"/>
            <a:t>new Professional Development Leaders</a:t>
          </a:r>
          <a:endParaRPr lang="en-US"/>
        </a:p>
      </dgm:t>
    </dgm:pt>
    <dgm:pt modelId="{BB0889EA-0490-4C69-BC46-22E6705F40C6}" type="parTrans" cxnId="{5F4EBA39-F785-4DDB-9BD5-7437B12EF59D}">
      <dgm:prSet/>
      <dgm:spPr/>
      <dgm:t>
        <a:bodyPr/>
        <a:lstStyle/>
        <a:p>
          <a:endParaRPr lang="en-US"/>
        </a:p>
      </dgm:t>
    </dgm:pt>
    <dgm:pt modelId="{D624A326-CDD8-40EC-BBEC-CE4607BAB3C8}" type="sibTrans" cxnId="{5F4EBA39-F785-4DDB-9BD5-7437B12EF59D}">
      <dgm:prSet/>
      <dgm:spPr/>
      <dgm:t>
        <a:bodyPr/>
        <a:lstStyle/>
        <a:p>
          <a:endParaRPr lang="en-US"/>
        </a:p>
      </dgm:t>
    </dgm:pt>
    <dgm:pt modelId="{2F4971EF-53D7-4E23-A5E7-F03B2A049FCF}" type="pres">
      <dgm:prSet presAssocID="{820F2713-F614-481E-BA75-76BE25F76CA8}" presName="root" presStyleCnt="0">
        <dgm:presLayoutVars>
          <dgm:dir/>
          <dgm:resizeHandles val="exact"/>
        </dgm:presLayoutVars>
      </dgm:prSet>
      <dgm:spPr/>
      <dgm:t>
        <a:bodyPr/>
        <a:lstStyle/>
        <a:p>
          <a:endParaRPr lang="en-US"/>
        </a:p>
      </dgm:t>
    </dgm:pt>
    <dgm:pt modelId="{5A5DA8E9-FA0A-448F-B767-ABEA97C395F9}" type="pres">
      <dgm:prSet presAssocID="{08E11CAB-EB71-4D32-9DDB-871FEF40FD9C}" presName="compNode" presStyleCnt="0"/>
      <dgm:spPr/>
    </dgm:pt>
    <dgm:pt modelId="{74C680F2-03A8-42E7-84F3-771AD6A1CCE9}" type="pres">
      <dgm:prSet presAssocID="{08E11CAB-EB71-4D32-9DDB-871FEF40FD9C}" presName="bgRect" presStyleLbl="bgShp" presStyleIdx="0" presStyleCnt="2"/>
      <dgm:spPr/>
    </dgm:pt>
    <dgm:pt modelId="{D52E819B-94F3-4631-9BD3-3B016009E941}" type="pres">
      <dgm:prSet presAssocID="{08E11CAB-EB71-4D32-9DDB-871FEF40FD9C}" presName="iconRect" presStyleLbl="node1" presStyleIdx="0" presStyleCnt="2"/>
      <dgm:spPr>
        <a:blipFill>
          <a:blip xmlns:r="http://schemas.openxmlformats.org/officeDocument/2006/relationships" r:embed="rId2">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a:blipFill>
        <a:ln>
          <a:noFill/>
        </a:ln>
      </dgm:spPr>
      <dgm:extLst>
        <a:ext uri="{E40237B7-FDA0-4F09-8148-C483321AD2D9}">
          <dgm14:cNvPr xmlns:dgm14="http://schemas.microsoft.com/office/drawing/2010/diagram" id="0" name="" descr="Classroom"/>
        </a:ext>
      </dgm:extLst>
    </dgm:pt>
    <dgm:pt modelId="{2660AAB6-0E2E-419B-BF10-A25F3E97ABEF}" type="pres">
      <dgm:prSet presAssocID="{08E11CAB-EB71-4D32-9DDB-871FEF40FD9C}" presName="spaceRect" presStyleCnt="0"/>
      <dgm:spPr/>
    </dgm:pt>
    <dgm:pt modelId="{9AEF6BBF-A1E6-43AB-A913-5C7594929A4B}" type="pres">
      <dgm:prSet presAssocID="{08E11CAB-EB71-4D32-9DDB-871FEF40FD9C}" presName="parTx" presStyleLbl="revTx" presStyleIdx="0" presStyleCnt="2">
        <dgm:presLayoutVars>
          <dgm:chMax val="0"/>
          <dgm:chPref val="0"/>
        </dgm:presLayoutVars>
      </dgm:prSet>
      <dgm:spPr/>
      <dgm:t>
        <a:bodyPr/>
        <a:lstStyle/>
        <a:p>
          <a:endParaRPr lang="en-US"/>
        </a:p>
      </dgm:t>
    </dgm:pt>
    <dgm:pt modelId="{D8155F81-C994-4390-9013-07A60CE2E8C9}" type="pres">
      <dgm:prSet presAssocID="{B5B73C9F-59AD-458E-B4B5-6F8BE954C784}" presName="sibTrans" presStyleCnt="0"/>
      <dgm:spPr/>
    </dgm:pt>
    <dgm:pt modelId="{12163EFB-82E5-45BD-87D7-FA4646C31887}" type="pres">
      <dgm:prSet presAssocID="{143A8422-5A70-4904-A8EF-11765D906D99}" presName="compNode" presStyleCnt="0"/>
      <dgm:spPr/>
    </dgm:pt>
    <dgm:pt modelId="{7F9983E0-22A3-4C90-BF08-16A19EFED8FE}" type="pres">
      <dgm:prSet presAssocID="{143A8422-5A70-4904-A8EF-11765D906D99}" presName="bgRect" presStyleLbl="bgShp" presStyleIdx="1" presStyleCnt="2"/>
      <dgm:spPr/>
    </dgm:pt>
    <dgm:pt modelId="{10608FF2-5993-4DBF-A9FB-9F74EB2B3794}" type="pres">
      <dgm:prSet presAssocID="{143A8422-5A70-4904-A8EF-11765D906D99}" presName="iconRect" presStyleLbl="node1" presStyleIdx="1" presStyleCnt="2"/>
      <dgm:spPr>
        <a:blipFill>
          <a:blip xmlns:r="http://schemas.openxmlformats.org/officeDocument/2006/relationships" r:embed="rId4">
            <a:extLst>
              <a:ext uri="{28A0092B-C50C-407E-A947-70E740481C1C}">
                <a14:useLocalDpi xmlns:a14="http://schemas.microsoft.com/office/drawing/2010/main" val="0"/>
              </a:ext>
              <a:ext uri="{96DAC541-7B7A-43D3-8B79-37D633B846F1}">
                <asvg:svgBlip xmlns:asvg="http://schemas.microsoft.com/office/drawing/2016/SVG/main" xmlns="" r:embed="rId5"/>
              </a:ext>
            </a:extLst>
          </a:blip>
          <a:stretch>
            <a:fillRect/>
          </a:stretch>
        </a:blipFill>
        <a:ln>
          <a:noFill/>
        </a:ln>
      </dgm:spPr>
      <dgm:extLst>
        <a:ext uri="{E40237B7-FDA0-4F09-8148-C483321AD2D9}">
          <dgm14:cNvPr xmlns:dgm14="http://schemas.microsoft.com/office/drawing/2010/diagram" id="0" name="" descr="Handshake"/>
        </a:ext>
      </dgm:extLst>
    </dgm:pt>
    <dgm:pt modelId="{204282EE-A43D-4E07-93D5-C242F46E0454}" type="pres">
      <dgm:prSet presAssocID="{143A8422-5A70-4904-A8EF-11765D906D99}" presName="spaceRect" presStyleCnt="0"/>
      <dgm:spPr/>
    </dgm:pt>
    <dgm:pt modelId="{E9EFBFFD-C428-4B0C-81EB-7DAE1ABC9574}" type="pres">
      <dgm:prSet presAssocID="{143A8422-5A70-4904-A8EF-11765D906D99}" presName="parTx" presStyleLbl="revTx" presStyleIdx="1" presStyleCnt="2">
        <dgm:presLayoutVars>
          <dgm:chMax val="0"/>
          <dgm:chPref val="0"/>
        </dgm:presLayoutVars>
      </dgm:prSet>
      <dgm:spPr/>
      <dgm:t>
        <a:bodyPr/>
        <a:lstStyle/>
        <a:p>
          <a:endParaRPr lang="en-US"/>
        </a:p>
      </dgm:t>
    </dgm:pt>
  </dgm:ptLst>
  <dgm:cxnLst>
    <dgm:cxn modelId="{0F319532-A8EE-4112-BD40-F3494CEF5D01}" srcId="{820F2713-F614-481E-BA75-76BE25F76CA8}" destId="{08E11CAB-EB71-4D32-9DDB-871FEF40FD9C}" srcOrd="0" destOrd="0" parTransId="{4B3F2CA0-2530-4295-9D07-466923F54CD3}" sibTransId="{B5B73C9F-59AD-458E-B4B5-6F8BE954C784}"/>
    <dgm:cxn modelId="{E673BA2A-8882-4BB3-9D44-DA19D2AA4D8C}" type="presOf" srcId="{08E11CAB-EB71-4D32-9DDB-871FEF40FD9C}" destId="{9AEF6BBF-A1E6-43AB-A913-5C7594929A4B}" srcOrd="0" destOrd="0" presId="urn:microsoft.com/office/officeart/2018/2/layout/IconVerticalSolidList"/>
    <dgm:cxn modelId="{5F4EBA39-F785-4DDB-9BD5-7437B12EF59D}" srcId="{820F2713-F614-481E-BA75-76BE25F76CA8}" destId="{143A8422-5A70-4904-A8EF-11765D906D99}" srcOrd="1" destOrd="0" parTransId="{BB0889EA-0490-4C69-BC46-22E6705F40C6}" sibTransId="{D624A326-CDD8-40EC-BBEC-CE4607BAB3C8}"/>
    <dgm:cxn modelId="{C3B43955-6E2C-4C91-A93E-472EDB54D166}" type="presOf" srcId="{143A8422-5A70-4904-A8EF-11765D906D99}" destId="{E9EFBFFD-C428-4B0C-81EB-7DAE1ABC9574}" srcOrd="0" destOrd="0" presId="urn:microsoft.com/office/officeart/2018/2/layout/IconVerticalSolidList"/>
    <dgm:cxn modelId="{996663E8-43FF-4695-BCE6-BF2CE1E0122C}" type="presOf" srcId="{820F2713-F614-481E-BA75-76BE25F76CA8}" destId="{2F4971EF-53D7-4E23-A5E7-F03B2A049FCF}" srcOrd="0" destOrd="0" presId="urn:microsoft.com/office/officeart/2018/2/layout/IconVerticalSolidList"/>
    <dgm:cxn modelId="{06CF027D-29D8-43CE-AC71-13C041175F0F}" type="presParOf" srcId="{2F4971EF-53D7-4E23-A5E7-F03B2A049FCF}" destId="{5A5DA8E9-FA0A-448F-B767-ABEA97C395F9}" srcOrd="0" destOrd="0" presId="urn:microsoft.com/office/officeart/2018/2/layout/IconVerticalSolidList"/>
    <dgm:cxn modelId="{F99CF4FB-7380-485C-8988-AE34D24E348A}" type="presParOf" srcId="{5A5DA8E9-FA0A-448F-B767-ABEA97C395F9}" destId="{74C680F2-03A8-42E7-84F3-771AD6A1CCE9}" srcOrd="0" destOrd="0" presId="urn:microsoft.com/office/officeart/2018/2/layout/IconVerticalSolidList"/>
    <dgm:cxn modelId="{8A88F0D4-2E01-48B6-9485-E33FB997D18A}" type="presParOf" srcId="{5A5DA8E9-FA0A-448F-B767-ABEA97C395F9}" destId="{D52E819B-94F3-4631-9BD3-3B016009E941}" srcOrd="1" destOrd="0" presId="urn:microsoft.com/office/officeart/2018/2/layout/IconVerticalSolidList"/>
    <dgm:cxn modelId="{78C0B9F4-8A7C-43D0-BC66-5B4AE5BF2F2A}" type="presParOf" srcId="{5A5DA8E9-FA0A-448F-B767-ABEA97C395F9}" destId="{2660AAB6-0E2E-419B-BF10-A25F3E97ABEF}" srcOrd="2" destOrd="0" presId="urn:microsoft.com/office/officeart/2018/2/layout/IconVerticalSolidList"/>
    <dgm:cxn modelId="{B4BECBA2-E9FD-4848-8417-E4FB8B3DC949}" type="presParOf" srcId="{5A5DA8E9-FA0A-448F-B767-ABEA97C395F9}" destId="{9AEF6BBF-A1E6-43AB-A913-5C7594929A4B}" srcOrd="3" destOrd="0" presId="urn:microsoft.com/office/officeart/2018/2/layout/IconVerticalSolidList"/>
    <dgm:cxn modelId="{D5601392-E42D-4C9A-89DA-637B3874BF45}" type="presParOf" srcId="{2F4971EF-53D7-4E23-A5E7-F03B2A049FCF}" destId="{D8155F81-C994-4390-9013-07A60CE2E8C9}" srcOrd="1" destOrd="0" presId="urn:microsoft.com/office/officeart/2018/2/layout/IconVerticalSolidList"/>
    <dgm:cxn modelId="{7625A059-9C11-4991-BBFA-449317B4A6D7}" type="presParOf" srcId="{2F4971EF-53D7-4E23-A5E7-F03B2A049FCF}" destId="{12163EFB-82E5-45BD-87D7-FA4646C31887}" srcOrd="2" destOrd="0" presId="urn:microsoft.com/office/officeart/2018/2/layout/IconVerticalSolidList"/>
    <dgm:cxn modelId="{AB85034C-B86B-434E-8A8D-D3B00F4F9C94}" type="presParOf" srcId="{12163EFB-82E5-45BD-87D7-FA4646C31887}" destId="{7F9983E0-22A3-4C90-BF08-16A19EFED8FE}" srcOrd="0" destOrd="0" presId="urn:microsoft.com/office/officeart/2018/2/layout/IconVerticalSolidList"/>
    <dgm:cxn modelId="{1D935095-51B9-4546-BF92-0C10B6806122}" type="presParOf" srcId="{12163EFB-82E5-45BD-87D7-FA4646C31887}" destId="{10608FF2-5993-4DBF-A9FB-9F74EB2B3794}" srcOrd="1" destOrd="0" presId="urn:microsoft.com/office/officeart/2018/2/layout/IconVerticalSolidList"/>
    <dgm:cxn modelId="{6A80F1C4-442E-4E50-9D20-B2DFA7E4425C}" type="presParOf" srcId="{12163EFB-82E5-45BD-87D7-FA4646C31887}" destId="{204282EE-A43D-4E07-93D5-C242F46E0454}" srcOrd="2" destOrd="0" presId="urn:microsoft.com/office/officeart/2018/2/layout/IconVerticalSolidList"/>
    <dgm:cxn modelId="{0E3338E2-0A2D-4C88-9693-34FCE8C182C5}" type="presParOf" srcId="{12163EFB-82E5-45BD-87D7-FA4646C31887}" destId="{E9EFBFFD-C428-4B0C-81EB-7DAE1ABC9574}"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D25CF5-6BCB-4779-8DD5-7A383A59EE67}">
      <dsp:nvSpPr>
        <dsp:cNvPr id="0" name=""/>
        <dsp:cNvSpPr/>
      </dsp:nvSpPr>
      <dsp:spPr>
        <a:xfrm>
          <a:off x="0" y="66712"/>
          <a:ext cx="6290226" cy="262548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a:lnSpc>
              <a:spcPct val="90000"/>
            </a:lnSpc>
            <a:spcBef>
              <a:spcPct val="0"/>
            </a:spcBef>
            <a:spcAft>
              <a:spcPct val="35000"/>
            </a:spcAft>
          </a:pPr>
          <a:r>
            <a:rPr lang="en-US" sz="2200" kern="1200"/>
            <a:t>Is the largest provider of education and careers support in science, technology, engineering and mathematics (STEM). </a:t>
          </a:r>
        </a:p>
      </dsp:txBody>
      <dsp:txXfrm>
        <a:off x="128165" y="194877"/>
        <a:ext cx="6033896" cy="2369150"/>
      </dsp:txXfrm>
    </dsp:sp>
    <dsp:sp modelId="{E45AA6BF-42E1-4FCA-B87C-6DCFC0C603C9}">
      <dsp:nvSpPr>
        <dsp:cNvPr id="0" name=""/>
        <dsp:cNvSpPr/>
      </dsp:nvSpPr>
      <dsp:spPr>
        <a:xfrm>
          <a:off x="0" y="2755552"/>
          <a:ext cx="6290226" cy="2625480"/>
        </a:xfrm>
        <a:prstGeom prst="roundRect">
          <a:avLst/>
        </a:prstGeom>
        <a:solidFill>
          <a:schemeClr val="accent2">
            <a:hueOff val="1149490"/>
            <a:satOff val="-18772"/>
            <a:lumOff val="117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a:lnSpc>
              <a:spcPct val="90000"/>
            </a:lnSpc>
            <a:spcBef>
              <a:spcPct val="0"/>
            </a:spcBef>
            <a:spcAft>
              <a:spcPct val="35000"/>
            </a:spcAft>
          </a:pPr>
          <a:r>
            <a:rPr lang="en-US" sz="2200" kern="1200"/>
            <a:t>We work with schools, colleges and others working with young people across the UK. Our mission is to improve lives through education and ensure that every young person across the UK can access the world-leading STEM education they deserve.</a:t>
          </a:r>
        </a:p>
      </dsp:txBody>
      <dsp:txXfrm>
        <a:off x="128165" y="2883717"/>
        <a:ext cx="6033896" cy="236915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5A7FDD-11DF-4782-B257-B0FCF4E472C3}">
      <dsp:nvSpPr>
        <dsp:cNvPr id="0" name=""/>
        <dsp:cNvSpPr/>
      </dsp:nvSpPr>
      <dsp:spPr>
        <a:xfrm>
          <a:off x="0" y="27472"/>
          <a:ext cx="6290226" cy="26676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b="1" i="0" kern="1200"/>
            <a:t>We are the Science Curriculum HUB for Cornwall – ‘the go-to place for science support</a:t>
          </a:r>
          <a:r>
            <a:rPr lang="en-US" sz="2000" b="0" i="0" kern="1200"/>
            <a:t>, working together locally and regionally to identify gaps and provide collaborative engagement opportunities.’ We are here to ensure that Cornwall has the highest quality CPD for science that meets the needs of our schools from EYFS to post-16! </a:t>
          </a:r>
          <a:endParaRPr lang="en-US" sz="2000" kern="1200"/>
        </a:p>
      </dsp:txBody>
      <dsp:txXfrm>
        <a:off x="130221" y="157693"/>
        <a:ext cx="6029784" cy="2407158"/>
      </dsp:txXfrm>
    </dsp:sp>
    <dsp:sp modelId="{969F2044-774E-4E63-8CD6-5EAA6F26D222}">
      <dsp:nvSpPr>
        <dsp:cNvPr id="0" name=""/>
        <dsp:cNvSpPr/>
      </dsp:nvSpPr>
      <dsp:spPr>
        <a:xfrm>
          <a:off x="0" y="2752672"/>
          <a:ext cx="6290226" cy="2667600"/>
        </a:xfrm>
        <a:prstGeom prst="roundRect">
          <a:avLst/>
        </a:prstGeom>
        <a:solidFill>
          <a:schemeClr val="accent2">
            <a:hueOff val="1149490"/>
            <a:satOff val="-18772"/>
            <a:lumOff val="117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b="0" i="0" kern="1200" dirty="0"/>
            <a:t>Ben Riley – former Secondary Head of Science and current Teacher of Science at Hayle Academy.</a:t>
          </a:r>
        </a:p>
        <a:p>
          <a:pPr lvl="0" algn="l" defTabSz="889000">
            <a:lnSpc>
              <a:spcPct val="90000"/>
            </a:lnSpc>
            <a:spcBef>
              <a:spcPct val="0"/>
            </a:spcBef>
            <a:spcAft>
              <a:spcPct val="35000"/>
            </a:spcAft>
          </a:pPr>
          <a:r>
            <a:rPr lang="en-US" sz="2000" b="0" i="0" kern="1200" dirty="0"/>
            <a:t>Zoe Vale - Year 3 Primary School Teacher at </a:t>
          </a:r>
          <a:r>
            <a:rPr lang="en-US" sz="2000" b="0" i="0" kern="1200" dirty="0" err="1"/>
            <a:t>Threemilestone</a:t>
          </a:r>
          <a:r>
            <a:rPr lang="en-US" sz="2000" b="0" i="0" kern="1200" dirty="0"/>
            <a:t> and Science Lead in supporting science across the Truro and </a:t>
          </a:r>
          <a:r>
            <a:rPr lang="en-US" sz="2000" b="0" i="0" kern="1200" dirty="0" err="1"/>
            <a:t>Penwith</a:t>
          </a:r>
          <a:r>
            <a:rPr lang="en-US" sz="2000" b="0" i="0" kern="1200" dirty="0"/>
            <a:t> Academy Trust.</a:t>
          </a:r>
          <a:endParaRPr lang="en-US" sz="2000" kern="1200" dirty="0"/>
        </a:p>
      </dsp:txBody>
      <dsp:txXfrm>
        <a:off x="130221" y="2882893"/>
        <a:ext cx="6029784" cy="240715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FF483D-CB44-4BA0-82E3-249DA5BA1795}">
      <dsp:nvSpPr>
        <dsp:cNvPr id="0" name=""/>
        <dsp:cNvSpPr/>
      </dsp:nvSpPr>
      <dsp:spPr>
        <a:xfrm>
          <a:off x="0" y="0"/>
          <a:ext cx="6546768" cy="96126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2557306-FC94-4C05-AE20-E768709CFF56}">
      <dsp:nvSpPr>
        <dsp:cNvPr id="0" name=""/>
        <dsp:cNvSpPr/>
      </dsp:nvSpPr>
      <dsp:spPr>
        <a:xfrm>
          <a:off x="290781" y="220796"/>
          <a:ext cx="528693" cy="52869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B58941B-3E2D-4775-A814-57D405986ECE}">
      <dsp:nvSpPr>
        <dsp:cNvPr id="0" name=""/>
        <dsp:cNvSpPr/>
      </dsp:nvSpPr>
      <dsp:spPr>
        <a:xfrm>
          <a:off x="1110257" y="4512"/>
          <a:ext cx="5436510" cy="9612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734" tIns="101734" rIns="101734" bIns="101734" numCol="1" spcCol="1270" anchor="ctr" anchorCtr="0">
          <a:noAutofit/>
        </a:bodyPr>
        <a:lstStyle/>
        <a:p>
          <a:pPr lvl="0" algn="l" defTabSz="622300">
            <a:lnSpc>
              <a:spcPct val="90000"/>
            </a:lnSpc>
            <a:spcBef>
              <a:spcPct val="0"/>
            </a:spcBef>
            <a:spcAft>
              <a:spcPct val="35000"/>
            </a:spcAft>
          </a:pPr>
          <a:r>
            <a:rPr lang="en-US" sz="1400" kern="1200"/>
            <a:t>CPD improves student attainment and progression</a:t>
          </a:r>
        </a:p>
      </dsp:txBody>
      <dsp:txXfrm>
        <a:off x="1110257" y="4512"/>
        <a:ext cx="5436510" cy="961261"/>
      </dsp:txXfrm>
    </dsp:sp>
    <dsp:sp modelId="{549160D2-B55E-4BC3-8AEE-638958F9CD38}">
      <dsp:nvSpPr>
        <dsp:cNvPr id="0" name=""/>
        <dsp:cNvSpPr/>
      </dsp:nvSpPr>
      <dsp:spPr>
        <a:xfrm>
          <a:off x="0" y="1206089"/>
          <a:ext cx="6546768" cy="96126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2CDE3E7-5D67-4D45-91C8-C0BB7FB3FC10}">
      <dsp:nvSpPr>
        <dsp:cNvPr id="0" name=""/>
        <dsp:cNvSpPr/>
      </dsp:nvSpPr>
      <dsp:spPr>
        <a:xfrm>
          <a:off x="290781" y="1422373"/>
          <a:ext cx="528693" cy="52869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1A98F06-7277-47D9-AC00-4E6913EFFFB6}">
      <dsp:nvSpPr>
        <dsp:cNvPr id="0" name=""/>
        <dsp:cNvSpPr/>
      </dsp:nvSpPr>
      <dsp:spPr>
        <a:xfrm>
          <a:off x="1110257" y="1206089"/>
          <a:ext cx="5436510" cy="9612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734" tIns="101734" rIns="101734" bIns="101734" numCol="1" spcCol="1270" anchor="ctr" anchorCtr="0">
          <a:noAutofit/>
        </a:bodyPr>
        <a:lstStyle/>
        <a:p>
          <a:pPr lvl="0" algn="l" defTabSz="622300">
            <a:lnSpc>
              <a:spcPct val="90000"/>
            </a:lnSpc>
            <a:spcBef>
              <a:spcPct val="0"/>
            </a:spcBef>
            <a:spcAft>
              <a:spcPct val="35000"/>
            </a:spcAft>
          </a:pPr>
          <a:r>
            <a:rPr lang="en-US" sz="1400" kern="1200" dirty="0"/>
            <a:t>Engaged secondary schools show more than 10% increases in the proportion of students achieving two good GCSE passes in science</a:t>
          </a:r>
        </a:p>
      </dsp:txBody>
      <dsp:txXfrm>
        <a:off x="1110257" y="1206089"/>
        <a:ext cx="5436510" cy="961261"/>
      </dsp:txXfrm>
    </dsp:sp>
    <dsp:sp modelId="{D4BF3B75-132B-4E1F-A511-DBF4148E85EE}">
      <dsp:nvSpPr>
        <dsp:cNvPr id="0" name=""/>
        <dsp:cNvSpPr/>
      </dsp:nvSpPr>
      <dsp:spPr>
        <a:xfrm>
          <a:off x="0" y="2407666"/>
          <a:ext cx="6546768" cy="961261"/>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4B4C07E-2D2A-4A9A-8F33-71492C065CF5}">
      <dsp:nvSpPr>
        <dsp:cNvPr id="0" name=""/>
        <dsp:cNvSpPr/>
      </dsp:nvSpPr>
      <dsp:spPr>
        <a:xfrm>
          <a:off x="290781" y="2623950"/>
          <a:ext cx="528693" cy="52869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7C390B5-72D8-4113-9B2C-06D640C7A11D}">
      <dsp:nvSpPr>
        <dsp:cNvPr id="0" name=""/>
        <dsp:cNvSpPr/>
      </dsp:nvSpPr>
      <dsp:spPr>
        <a:xfrm>
          <a:off x="1110257" y="2407666"/>
          <a:ext cx="5436510" cy="9612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734" tIns="101734" rIns="101734" bIns="101734" numCol="1" spcCol="1270" anchor="ctr" anchorCtr="0">
          <a:noAutofit/>
        </a:bodyPr>
        <a:lstStyle/>
        <a:p>
          <a:pPr lvl="0" algn="l" defTabSz="622300">
            <a:lnSpc>
              <a:spcPct val="90000"/>
            </a:lnSpc>
            <a:spcBef>
              <a:spcPct val="0"/>
            </a:spcBef>
            <a:spcAft>
              <a:spcPct val="35000"/>
            </a:spcAft>
          </a:pPr>
          <a:r>
            <a:rPr lang="en-US" sz="1400" kern="1200" dirty="0"/>
            <a:t>ENTHUSE partnerships help ‘closing the gap’: 94% of PP students meeting or exceeding expectations in STEM.</a:t>
          </a:r>
        </a:p>
      </dsp:txBody>
      <dsp:txXfrm>
        <a:off x="1110257" y="2407666"/>
        <a:ext cx="5436510" cy="961261"/>
      </dsp:txXfrm>
    </dsp:sp>
    <dsp:sp modelId="{63CF6BEF-7E47-4996-913F-485345722A5F}">
      <dsp:nvSpPr>
        <dsp:cNvPr id="0" name=""/>
        <dsp:cNvSpPr/>
      </dsp:nvSpPr>
      <dsp:spPr>
        <a:xfrm>
          <a:off x="0" y="3609243"/>
          <a:ext cx="6546768" cy="961261"/>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E7D019B-6D43-4E98-8E29-50CC25EC9958}">
      <dsp:nvSpPr>
        <dsp:cNvPr id="0" name=""/>
        <dsp:cNvSpPr/>
      </dsp:nvSpPr>
      <dsp:spPr>
        <a:xfrm>
          <a:off x="290781" y="3825527"/>
          <a:ext cx="528693" cy="52869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22EF2F3-9A50-47AB-BCDE-5759A40138A5}">
      <dsp:nvSpPr>
        <dsp:cNvPr id="0" name=""/>
        <dsp:cNvSpPr/>
      </dsp:nvSpPr>
      <dsp:spPr>
        <a:xfrm>
          <a:off x="1110257" y="3609243"/>
          <a:ext cx="5436510" cy="9612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734" tIns="101734" rIns="101734" bIns="101734" numCol="1" spcCol="1270" anchor="ctr" anchorCtr="0">
          <a:noAutofit/>
        </a:bodyPr>
        <a:lstStyle/>
        <a:p>
          <a:pPr lvl="0" algn="l" defTabSz="622300">
            <a:lnSpc>
              <a:spcPct val="90000"/>
            </a:lnSpc>
            <a:spcBef>
              <a:spcPct val="0"/>
            </a:spcBef>
            <a:spcAft>
              <a:spcPct val="35000"/>
            </a:spcAft>
          </a:pPr>
          <a:r>
            <a:rPr lang="en-US" sz="1400" kern="1200"/>
            <a:t>Over 4,500 additional students progressed to STEM A levels.</a:t>
          </a:r>
        </a:p>
      </dsp:txBody>
      <dsp:txXfrm>
        <a:off x="1110257" y="3609243"/>
        <a:ext cx="5436510" cy="961261"/>
      </dsp:txXfrm>
    </dsp:sp>
    <dsp:sp modelId="{19EDAFE6-2EF0-42F2-91B8-37017BD339D8}">
      <dsp:nvSpPr>
        <dsp:cNvPr id="0" name=""/>
        <dsp:cNvSpPr/>
      </dsp:nvSpPr>
      <dsp:spPr>
        <a:xfrm>
          <a:off x="0" y="4810820"/>
          <a:ext cx="6546768" cy="961261"/>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DA7ED71-94EA-4A41-90C9-29384CDE68F0}">
      <dsp:nvSpPr>
        <dsp:cNvPr id="0" name=""/>
        <dsp:cNvSpPr/>
      </dsp:nvSpPr>
      <dsp:spPr>
        <a:xfrm>
          <a:off x="290781" y="5027104"/>
          <a:ext cx="528693" cy="528693"/>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968B2EC-8357-4A1A-B451-EE91BE6E3829}">
      <dsp:nvSpPr>
        <dsp:cNvPr id="0" name=""/>
        <dsp:cNvSpPr/>
      </dsp:nvSpPr>
      <dsp:spPr>
        <a:xfrm>
          <a:off x="1110257" y="4810820"/>
          <a:ext cx="5436510" cy="9612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734" tIns="101734" rIns="101734" bIns="101734" numCol="1" spcCol="1270" anchor="ctr" anchorCtr="0">
          <a:noAutofit/>
        </a:bodyPr>
        <a:lstStyle/>
        <a:p>
          <a:pPr lvl="0" algn="l" defTabSz="622300">
            <a:lnSpc>
              <a:spcPct val="90000"/>
            </a:lnSpc>
            <a:spcBef>
              <a:spcPct val="0"/>
            </a:spcBef>
            <a:spcAft>
              <a:spcPct val="35000"/>
            </a:spcAft>
          </a:pPr>
          <a:r>
            <a:rPr lang="en-US" sz="1400" kern="1200" dirty="0"/>
            <a:t>Our CPD improves Teacher Retention Engagement with our support is 160% more likely to keep teachers of STEM subjects in the classroom- raising to 190% of newly qualified teachers</a:t>
          </a:r>
        </a:p>
      </dsp:txBody>
      <dsp:txXfrm>
        <a:off x="1110257" y="4810820"/>
        <a:ext cx="5436510" cy="96126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DA2A11-A959-4758-86C8-5DCDFA7FC3B9}">
      <dsp:nvSpPr>
        <dsp:cNvPr id="0" name=""/>
        <dsp:cNvSpPr/>
      </dsp:nvSpPr>
      <dsp:spPr>
        <a:xfrm>
          <a:off x="0" y="2261"/>
          <a:ext cx="6290226" cy="114594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28C004A-AFE9-439D-8B22-2CF09727BB9B}">
      <dsp:nvSpPr>
        <dsp:cNvPr id="0" name=""/>
        <dsp:cNvSpPr/>
      </dsp:nvSpPr>
      <dsp:spPr>
        <a:xfrm>
          <a:off x="346647" y="260097"/>
          <a:ext cx="630267" cy="63026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EFAAB1C-0F7F-41AD-B70E-64E3F706C764}">
      <dsp:nvSpPr>
        <dsp:cNvPr id="0" name=""/>
        <dsp:cNvSpPr/>
      </dsp:nvSpPr>
      <dsp:spPr>
        <a:xfrm>
          <a:off x="1323562" y="2261"/>
          <a:ext cx="4966663" cy="1145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279" tIns="121279" rIns="121279" bIns="121279" numCol="1" spcCol="1270" anchor="ctr" anchorCtr="0">
          <a:noAutofit/>
        </a:bodyPr>
        <a:lstStyle/>
        <a:p>
          <a:pPr lvl="0" algn="l" defTabSz="933450">
            <a:lnSpc>
              <a:spcPct val="90000"/>
            </a:lnSpc>
            <a:spcBef>
              <a:spcPct val="0"/>
            </a:spcBef>
            <a:spcAft>
              <a:spcPct val="35000"/>
            </a:spcAft>
          </a:pPr>
          <a:r>
            <a:rPr lang="en-GB" sz="2100" kern="1200"/>
            <a:t>Core programme - Courses/conferences face to face and remote</a:t>
          </a:r>
          <a:endParaRPr lang="en-US" sz="2100" kern="1200"/>
        </a:p>
      </dsp:txBody>
      <dsp:txXfrm>
        <a:off x="1323562" y="2261"/>
        <a:ext cx="4966663" cy="1145941"/>
      </dsp:txXfrm>
    </dsp:sp>
    <dsp:sp modelId="{B52E3028-13BE-4237-9245-05361905B3B4}">
      <dsp:nvSpPr>
        <dsp:cNvPr id="0" name=""/>
        <dsp:cNvSpPr/>
      </dsp:nvSpPr>
      <dsp:spPr>
        <a:xfrm>
          <a:off x="0" y="1434688"/>
          <a:ext cx="6290226" cy="114594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D10CA47-1C34-451A-9C9C-7C3B01FA7D88}">
      <dsp:nvSpPr>
        <dsp:cNvPr id="0" name=""/>
        <dsp:cNvSpPr/>
      </dsp:nvSpPr>
      <dsp:spPr>
        <a:xfrm>
          <a:off x="346647" y="1692524"/>
          <a:ext cx="630267" cy="63026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4E6AFD4-7600-4062-A2FD-FA3BAF1237A4}">
      <dsp:nvSpPr>
        <dsp:cNvPr id="0" name=""/>
        <dsp:cNvSpPr/>
      </dsp:nvSpPr>
      <dsp:spPr>
        <a:xfrm>
          <a:off x="1323562" y="1434688"/>
          <a:ext cx="4966663" cy="1145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279" tIns="121279" rIns="121279" bIns="121279" numCol="1" spcCol="1270" anchor="ctr" anchorCtr="0">
          <a:noAutofit/>
        </a:bodyPr>
        <a:lstStyle/>
        <a:p>
          <a:pPr lvl="0" algn="l" defTabSz="933450">
            <a:lnSpc>
              <a:spcPct val="90000"/>
            </a:lnSpc>
            <a:spcBef>
              <a:spcPct val="0"/>
            </a:spcBef>
            <a:spcAft>
              <a:spcPct val="35000"/>
            </a:spcAft>
          </a:pPr>
          <a:r>
            <a:rPr lang="en-GB" sz="2100" kern="1200"/>
            <a:t>Bespoke sessions for individual schools/ MATs – depts/individuals/whole school </a:t>
          </a:r>
          <a:endParaRPr lang="en-US" sz="2100" kern="1200"/>
        </a:p>
      </dsp:txBody>
      <dsp:txXfrm>
        <a:off x="1323562" y="1434688"/>
        <a:ext cx="4966663" cy="1145941"/>
      </dsp:txXfrm>
    </dsp:sp>
    <dsp:sp modelId="{4EA4C84C-F904-4639-B8EB-CC26BD05CCE9}">
      <dsp:nvSpPr>
        <dsp:cNvPr id="0" name=""/>
        <dsp:cNvSpPr/>
      </dsp:nvSpPr>
      <dsp:spPr>
        <a:xfrm>
          <a:off x="0" y="2867115"/>
          <a:ext cx="6290226" cy="1145941"/>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5775325-902E-4965-9093-85EAAFB597AD}">
      <dsp:nvSpPr>
        <dsp:cNvPr id="0" name=""/>
        <dsp:cNvSpPr/>
      </dsp:nvSpPr>
      <dsp:spPr>
        <a:xfrm>
          <a:off x="346647" y="3124952"/>
          <a:ext cx="630267" cy="63026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C7A40A2-4C9E-4EC3-8220-9F79CCB46BAB}">
      <dsp:nvSpPr>
        <dsp:cNvPr id="0" name=""/>
        <dsp:cNvSpPr/>
      </dsp:nvSpPr>
      <dsp:spPr>
        <a:xfrm>
          <a:off x="1323562" y="2867115"/>
          <a:ext cx="4966663" cy="1145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279" tIns="121279" rIns="121279" bIns="121279" numCol="1" spcCol="1270" anchor="ctr" anchorCtr="0">
          <a:noAutofit/>
        </a:bodyPr>
        <a:lstStyle/>
        <a:p>
          <a:pPr lvl="0" algn="l" defTabSz="933450">
            <a:lnSpc>
              <a:spcPct val="90000"/>
            </a:lnSpc>
            <a:spcBef>
              <a:spcPct val="0"/>
            </a:spcBef>
            <a:spcAft>
              <a:spcPct val="35000"/>
            </a:spcAft>
          </a:pPr>
          <a:r>
            <a:rPr lang="en-GB" sz="2100" kern="1200"/>
            <a:t>Packages – Early careers. Pedagogy, SKE</a:t>
          </a:r>
          <a:endParaRPr lang="en-US" sz="2100" kern="1200"/>
        </a:p>
      </dsp:txBody>
      <dsp:txXfrm>
        <a:off x="1323562" y="2867115"/>
        <a:ext cx="4966663" cy="1145941"/>
      </dsp:txXfrm>
    </dsp:sp>
    <dsp:sp modelId="{3DB7A784-9769-4DC0-900D-AD8C5AD9F7EF}">
      <dsp:nvSpPr>
        <dsp:cNvPr id="0" name=""/>
        <dsp:cNvSpPr/>
      </dsp:nvSpPr>
      <dsp:spPr>
        <a:xfrm>
          <a:off x="0" y="4299542"/>
          <a:ext cx="6290226" cy="1145941"/>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1F1C988-BDB2-459F-9465-CEC6C73E2333}">
      <dsp:nvSpPr>
        <dsp:cNvPr id="0" name=""/>
        <dsp:cNvSpPr/>
      </dsp:nvSpPr>
      <dsp:spPr>
        <a:xfrm>
          <a:off x="346647" y="4557379"/>
          <a:ext cx="630267" cy="63026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2F72114-6CB8-46B0-9C2B-9E9AE80B9213}">
      <dsp:nvSpPr>
        <dsp:cNvPr id="0" name=""/>
        <dsp:cNvSpPr/>
      </dsp:nvSpPr>
      <dsp:spPr>
        <a:xfrm>
          <a:off x="1323562" y="4299542"/>
          <a:ext cx="4966663" cy="1145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279" tIns="121279" rIns="121279" bIns="121279" numCol="1" spcCol="1270" anchor="ctr" anchorCtr="0">
          <a:noAutofit/>
        </a:bodyPr>
        <a:lstStyle/>
        <a:p>
          <a:pPr lvl="0" algn="l" defTabSz="933450">
            <a:lnSpc>
              <a:spcPct val="90000"/>
            </a:lnSpc>
            <a:spcBef>
              <a:spcPct val="0"/>
            </a:spcBef>
            <a:spcAft>
              <a:spcPct val="35000"/>
            </a:spcAft>
          </a:pPr>
          <a:r>
            <a:rPr lang="en-GB" sz="2100" kern="1200"/>
            <a:t>Partnerships: CLEAPPS, Physics partners, RSC, ASE, Ogden Trust (SKPT), SPN</a:t>
          </a:r>
          <a:endParaRPr lang="en-US" sz="2100" kern="1200" dirty="0"/>
        </a:p>
      </dsp:txBody>
      <dsp:txXfrm>
        <a:off x="1323562" y="4299542"/>
        <a:ext cx="4966663" cy="114594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56FD18-7612-4718-9AD1-66BEB753EEE0}">
      <dsp:nvSpPr>
        <dsp:cNvPr id="0" name=""/>
        <dsp:cNvSpPr/>
      </dsp:nvSpPr>
      <dsp:spPr>
        <a:xfrm>
          <a:off x="0" y="310479"/>
          <a:ext cx="6675119" cy="190944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en-US" sz="1600" b="0" i="0" kern="1200"/>
            <a:t>This package has been designed to support all of your science department from ECT’s to subject leaders. </a:t>
          </a:r>
          <a:endParaRPr lang="en-US" sz="1600" kern="1200"/>
        </a:p>
      </dsp:txBody>
      <dsp:txXfrm>
        <a:off x="93211" y="403690"/>
        <a:ext cx="6488697" cy="1723018"/>
      </dsp:txXfrm>
    </dsp:sp>
    <dsp:sp modelId="{7BA5AABD-EC6C-495C-8E78-0D400F1A974A}">
      <dsp:nvSpPr>
        <dsp:cNvPr id="0" name=""/>
        <dsp:cNvSpPr/>
      </dsp:nvSpPr>
      <dsp:spPr>
        <a:xfrm>
          <a:off x="0" y="2265999"/>
          <a:ext cx="6675119" cy="1909440"/>
        </a:xfrm>
        <a:prstGeom prst="roundRect">
          <a:avLst/>
        </a:prstGeom>
        <a:solidFill>
          <a:schemeClr val="accent2">
            <a:hueOff val="574745"/>
            <a:satOff val="-9386"/>
            <a:lumOff val="588"/>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en-US" sz="1600" b="0" i="0" kern="1200" dirty="0"/>
            <a:t>Developed and delivered and administered by the Science Learning Partnership for Cornwall.  The STEM Learning Network provides high quality locally nationally developed professional learning on a local basis through Science Learning Partnerships (SLPs). We are also able to provide advice and guidance pertaining to the science curriculum and to signpost you to resources and other professional bodies who can help. </a:t>
          </a:r>
          <a:endParaRPr lang="en-US" sz="1600" kern="1200" dirty="0"/>
        </a:p>
      </dsp:txBody>
      <dsp:txXfrm>
        <a:off x="93211" y="2359210"/>
        <a:ext cx="6488697" cy="1723018"/>
      </dsp:txXfrm>
    </dsp:sp>
    <dsp:sp modelId="{72E83163-614E-4713-BA45-9815D603208A}">
      <dsp:nvSpPr>
        <dsp:cNvPr id="0" name=""/>
        <dsp:cNvSpPr/>
      </dsp:nvSpPr>
      <dsp:spPr>
        <a:xfrm>
          <a:off x="0" y="4221519"/>
          <a:ext cx="6675119" cy="1909440"/>
        </a:xfrm>
        <a:prstGeom prst="roundRect">
          <a:avLst/>
        </a:prstGeom>
        <a:solidFill>
          <a:schemeClr val="accent2">
            <a:hueOff val="1149490"/>
            <a:satOff val="-18772"/>
            <a:lumOff val="117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en-GB" sz="1600" kern="1200"/>
            <a:t>Book now </a:t>
          </a:r>
          <a:r>
            <a:rPr lang="en-GB" sz="1600" b="1" u="sng" kern="1200">
              <a:hlinkClick xmlns:r="http://schemas.openxmlformats.org/officeDocument/2006/relationships" r:id="rId1"/>
            </a:rPr>
            <a:t>https://www.stem.org.uk/cpd/516843/cornwall-science-department-support-package</a:t>
          </a:r>
          <a:endParaRPr lang="en-US" sz="1600" kern="1200"/>
        </a:p>
      </dsp:txBody>
      <dsp:txXfrm>
        <a:off x="93211" y="4314730"/>
        <a:ext cx="6488697" cy="172301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C680F2-03A8-42E7-84F3-771AD6A1CCE9}">
      <dsp:nvSpPr>
        <dsp:cNvPr id="0" name=""/>
        <dsp:cNvSpPr/>
      </dsp:nvSpPr>
      <dsp:spPr>
        <a:xfrm>
          <a:off x="0" y="1026921"/>
          <a:ext cx="6939280" cy="189585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52E819B-94F3-4631-9BD3-3B016009E941}">
      <dsp:nvSpPr>
        <dsp:cNvPr id="0" name=""/>
        <dsp:cNvSpPr/>
      </dsp:nvSpPr>
      <dsp:spPr>
        <a:xfrm>
          <a:off x="573496" y="1453489"/>
          <a:ext cx="1042720" cy="104272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AEF6BBF-A1E6-43AB-A913-5C7594929A4B}">
      <dsp:nvSpPr>
        <dsp:cNvPr id="0" name=""/>
        <dsp:cNvSpPr/>
      </dsp:nvSpPr>
      <dsp:spPr>
        <a:xfrm>
          <a:off x="2189713" y="1026921"/>
          <a:ext cx="4749566" cy="18958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0645" tIns="200645" rIns="200645" bIns="200645" numCol="1" spcCol="1270" anchor="ctr" anchorCtr="0">
          <a:noAutofit/>
        </a:bodyPr>
        <a:lstStyle/>
        <a:p>
          <a:pPr lvl="0" algn="l" defTabSz="622300">
            <a:lnSpc>
              <a:spcPct val="100000"/>
            </a:lnSpc>
            <a:spcBef>
              <a:spcPct val="0"/>
            </a:spcBef>
            <a:spcAft>
              <a:spcPct val="35000"/>
            </a:spcAft>
          </a:pPr>
          <a:r>
            <a:rPr lang="en-US" sz="1400" b="0" i="0" kern="1200"/>
            <a:t>We are planning a CPD schedule for the year based on needs analysis from schools. Please use this </a:t>
          </a:r>
          <a:r>
            <a:rPr lang="en-US" sz="1400" b="0" i="0" kern="1200">
              <a:hlinkClick xmlns:r="http://schemas.openxmlformats.org/officeDocument/2006/relationships" r:id="rId4"/>
            </a:rPr>
            <a:t>google form</a:t>
          </a:r>
          <a:r>
            <a:rPr lang="en-US" sz="1400" b="0" i="0" kern="1200"/>
            <a:t> to let us know how we could further support you. We will of course still be running science lead network meetings as well as offering packages and cpd subscriptions. </a:t>
          </a:r>
          <a:endParaRPr lang="en-US" sz="1400" kern="1200"/>
        </a:p>
      </dsp:txBody>
      <dsp:txXfrm>
        <a:off x="2189713" y="1026921"/>
        <a:ext cx="4749566" cy="1895855"/>
      </dsp:txXfrm>
    </dsp:sp>
    <dsp:sp modelId="{7F9983E0-22A3-4C90-BF08-16A19EFED8FE}">
      <dsp:nvSpPr>
        <dsp:cNvPr id="0" name=""/>
        <dsp:cNvSpPr/>
      </dsp:nvSpPr>
      <dsp:spPr>
        <a:xfrm>
          <a:off x="0" y="3396741"/>
          <a:ext cx="6939280" cy="189585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0608FF2-5993-4DBF-A9FB-9F74EB2B3794}">
      <dsp:nvSpPr>
        <dsp:cNvPr id="0" name=""/>
        <dsp:cNvSpPr/>
      </dsp:nvSpPr>
      <dsp:spPr>
        <a:xfrm>
          <a:off x="573496" y="3823308"/>
          <a:ext cx="1042720" cy="104272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9EFBFFD-C428-4B0C-81EB-7DAE1ABC9574}">
      <dsp:nvSpPr>
        <dsp:cNvPr id="0" name=""/>
        <dsp:cNvSpPr/>
      </dsp:nvSpPr>
      <dsp:spPr>
        <a:xfrm>
          <a:off x="2189713" y="3396741"/>
          <a:ext cx="4749566" cy="18958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0645" tIns="200645" rIns="200645" bIns="200645" numCol="1" spcCol="1270" anchor="ctr" anchorCtr="0">
          <a:noAutofit/>
        </a:bodyPr>
        <a:lstStyle/>
        <a:p>
          <a:pPr lvl="0" algn="l" defTabSz="622300">
            <a:lnSpc>
              <a:spcPct val="100000"/>
            </a:lnSpc>
            <a:spcBef>
              <a:spcPct val="0"/>
            </a:spcBef>
            <a:spcAft>
              <a:spcPct val="35000"/>
            </a:spcAft>
          </a:pPr>
          <a:r>
            <a:rPr lang="en-US" sz="1400" b="0" i="0" kern="1200"/>
            <a:t>Our first course is fully funded and is to train our </a:t>
          </a:r>
          <a:r>
            <a:rPr lang="en-US" sz="1400" b="1" i="0" kern="1200"/>
            <a:t>new Professional Development Leaders</a:t>
          </a:r>
          <a:endParaRPr lang="en-US" sz="1400" kern="1200"/>
        </a:p>
      </dsp:txBody>
      <dsp:txXfrm>
        <a:off x="2189713" y="3396741"/>
        <a:ext cx="4749566" cy="189585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dirty="0"/>
              <a:t>11/7/2022</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11/7/2022</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11/7/2022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11/7/2022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11/7/2022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11/7/2022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11/7/2022</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11/7/2022</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dirty="0"/>
              <a:pPr/>
              <a:t>11/7/2022</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11/7/2022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11/7/2022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dirty="0"/>
              <a:pPr/>
              <a:t>11/7/2022</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11/7/2022</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png"/><Relationship Id="rId7" Type="http://schemas.openxmlformats.org/officeDocument/2006/relationships/diagramColors" Target="../diagrams/colors1.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2.png"/><Relationship Id="rId7" Type="http://schemas.openxmlformats.org/officeDocument/2006/relationships/diagramColors" Target="../diagrams/colors2.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6.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2.png"/><Relationship Id="rId7" Type="http://schemas.openxmlformats.org/officeDocument/2006/relationships/diagramColors" Target="../diagrams/colors3.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7.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2.png"/><Relationship Id="rId7" Type="http://schemas.openxmlformats.org/officeDocument/2006/relationships/diagramColors" Target="../diagrams/colors4.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8.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2.png"/><Relationship Id="rId7" Type="http://schemas.openxmlformats.org/officeDocument/2006/relationships/diagramColors" Target="../diagrams/colors5.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hyperlink" Target="https://www.stem.org.uk/subsidies/department-for-education"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2.png"/><Relationship Id="rId7" Type="http://schemas.openxmlformats.org/officeDocument/2006/relationships/diagramColors" Target="../diagrams/colors6.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 Id="rId9" Type="http://schemas.openxmlformats.org/officeDocument/2006/relationships/image" Target="../media/image22.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3096CCA-423B-1C48-0DB7-FF0D5348BB4B}"/>
              </a:ext>
            </a:extLst>
          </p:cNvPr>
          <p:cNvPicPr>
            <a:picLocks noChangeAspect="1"/>
          </p:cNvPicPr>
          <p:nvPr/>
        </p:nvPicPr>
        <p:blipFill>
          <a:blip r:embed="rId2"/>
          <a:stretch>
            <a:fillRect/>
          </a:stretch>
        </p:blipFill>
        <p:spPr>
          <a:xfrm>
            <a:off x="6096000" y="509269"/>
            <a:ext cx="5480304" cy="2112011"/>
          </a:xfrm>
          <a:prstGeom prst="rect">
            <a:avLst/>
          </a:prstGeom>
        </p:spPr>
      </p:pic>
      <p:sp>
        <p:nvSpPr>
          <p:cNvPr id="3" name="Subtitle 2">
            <a:extLst>
              <a:ext uri="{FF2B5EF4-FFF2-40B4-BE49-F238E27FC236}">
                <a16:creationId xmlns:a16="http://schemas.microsoft.com/office/drawing/2014/main" id="{CA5B3B21-88A2-C18D-2C4D-2F358548982B}"/>
              </a:ext>
            </a:extLst>
          </p:cNvPr>
          <p:cNvSpPr>
            <a:spLocks noGrp="1"/>
          </p:cNvSpPr>
          <p:nvPr>
            <p:ph type="subTitle" idx="1"/>
          </p:nvPr>
        </p:nvSpPr>
        <p:spPr>
          <a:xfrm>
            <a:off x="629920" y="3108960"/>
            <a:ext cx="11379200" cy="1391921"/>
          </a:xfrm>
        </p:spPr>
        <p:txBody>
          <a:bodyPr>
            <a:normAutofit/>
          </a:bodyPr>
          <a:lstStyle/>
          <a:p>
            <a:r>
              <a:rPr lang="en-GB" dirty="0"/>
              <a:t>Science Learning Partnership (SLP) Cornwall – your Science Curriculum Hub for Cornwall</a:t>
            </a:r>
          </a:p>
          <a:p>
            <a:r>
              <a:rPr lang="en-GB" dirty="0"/>
              <a:t>Ben Riley (Secondary) &amp; Zoe Vale (Primary)</a:t>
            </a:r>
          </a:p>
          <a:p>
            <a:endParaRPr lang="en-GB" dirty="0"/>
          </a:p>
        </p:txBody>
      </p:sp>
    </p:spTree>
    <p:extLst>
      <p:ext uri="{BB962C8B-B14F-4D97-AF65-F5344CB8AC3E}">
        <p14:creationId xmlns:p14="http://schemas.microsoft.com/office/powerpoint/2010/main" val="1378922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ounded Rectangle 14">
            <a:extLst>
              <a:ext uri="{FF2B5EF4-FFF2-40B4-BE49-F238E27FC236}">
                <a16:creationId xmlns:a16="http://schemas.microsoft.com/office/drawing/2014/main" id="{843DD86A-8FAA-443F-9211-42A2AE8A790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oundRect">
            <a:avLst>
              <a:gd name="adj" fmla="val 0"/>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C2A13AAE-18EB-4BDF-BAF7-F2F97B8D00D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chemeClr val="tx1"/>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Picture 21">
            <a:extLst>
              <a:ext uri="{FF2B5EF4-FFF2-40B4-BE49-F238E27FC236}">
                <a16:creationId xmlns:a16="http://schemas.microsoft.com/office/drawing/2014/main" id="{0F5C1B21-B0DB-4206-99EE-C13D67038B93}"/>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1975"/>
          <a:stretch/>
        </p:blipFill>
        <p:spPr>
          <a:xfrm>
            <a:off x="0" y="0"/>
            <a:ext cx="4636008" cy="1441450"/>
          </a:xfrm>
          <a:prstGeom prst="rect">
            <a:avLst/>
          </a:prstGeom>
        </p:spPr>
      </p:pic>
      <p:pic>
        <p:nvPicPr>
          <p:cNvPr id="24" name="Picture 23">
            <a:extLst>
              <a:ext uri="{FF2B5EF4-FFF2-40B4-BE49-F238E27FC236}">
                <a16:creationId xmlns:a16="http://schemas.microsoft.com/office/drawing/2014/main" id="{49261589-06E9-4B7C-A8F1-26648507B77B}"/>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sp>
        <p:nvSpPr>
          <p:cNvPr id="2" name="Title 1">
            <a:extLst>
              <a:ext uri="{FF2B5EF4-FFF2-40B4-BE49-F238E27FC236}">
                <a16:creationId xmlns:a16="http://schemas.microsoft.com/office/drawing/2014/main" id="{E0CBE8D2-28DD-ACD4-1CEE-5599F3D43071}"/>
              </a:ext>
            </a:extLst>
          </p:cNvPr>
          <p:cNvSpPr>
            <a:spLocks noGrp="1"/>
          </p:cNvSpPr>
          <p:nvPr>
            <p:ph type="title"/>
          </p:nvPr>
        </p:nvSpPr>
        <p:spPr>
          <a:xfrm>
            <a:off x="685800" y="1066163"/>
            <a:ext cx="3805518" cy="2815555"/>
          </a:xfrm>
        </p:spPr>
        <p:txBody>
          <a:bodyPr>
            <a:normAutofit/>
          </a:bodyPr>
          <a:lstStyle/>
          <a:p>
            <a:r>
              <a:rPr lang="en-US" dirty="0">
                <a:solidFill>
                  <a:schemeClr val="bg1"/>
                </a:solidFill>
              </a:rPr>
              <a:t>STEM Learning</a:t>
            </a:r>
            <a:endParaRPr lang="en-GB" dirty="0">
              <a:solidFill>
                <a:schemeClr val="bg1"/>
              </a:solidFill>
            </a:endParaRPr>
          </a:p>
        </p:txBody>
      </p:sp>
      <p:graphicFrame>
        <p:nvGraphicFramePr>
          <p:cNvPr id="14" name="Content Placeholder 2">
            <a:extLst>
              <a:ext uri="{FF2B5EF4-FFF2-40B4-BE49-F238E27FC236}">
                <a16:creationId xmlns:a16="http://schemas.microsoft.com/office/drawing/2014/main" id="{942430B8-21B5-ECBF-E53B-129E967DE881}"/>
              </a:ext>
            </a:extLst>
          </p:cNvPr>
          <p:cNvGraphicFramePr>
            <a:graphicFrameLocks noGrp="1"/>
          </p:cNvGraphicFramePr>
          <p:nvPr>
            <p:ph idx="1"/>
            <p:extLst>
              <p:ext uri="{D42A27DB-BD31-4B8C-83A1-F6EECF244321}">
                <p14:modId xmlns:p14="http://schemas.microsoft.com/office/powerpoint/2010/main" val="2348992334"/>
              </p:ext>
            </p:extLst>
          </p:nvPr>
        </p:nvGraphicFramePr>
        <p:xfrm>
          <a:off x="5279472" y="746125"/>
          <a:ext cx="6290226" cy="544774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163354871"/>
      </p:ext>
    </p:extLst>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213D7-36A0-5048-7C29-FF2216C127DC}"/>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5E177E20-421B-F6FA-A8AF-1B66494C6F1D}"/>
              </a:ext>
            </a:extLst>
          </p:cNvPr>
          <p:cNvPicPr>
            <a:picLocks noGrp="1" noChangeAspect="1"/>
          </p:cNvPicPr>
          <p:nvPr>
            <p:ph idx="1"/>
          </p:nvPr>
        </p:nvPicPr>
        <p:blipFill>
          <a:blip r:embed="rId2"/>
          <a:stretch>
            <a:fillRect/>
          </a:stretch>
        </p:blipFill>
        <p:spPr>
          <a:xfrm>
            <a:off x="0" y="0"/>
            <a:ext cx="12192000" cy="6858000"/>
          </a:xfrm>
        </p:spPr>
      </p:pic>
    </p:spTree>
    <p:extLst>
      <p:ext uri="{BB962C8B-B14F-4D97-AF65-F5344CB8AC3E}">
        <p14:creationId xmlns:p14="http://schemas.microsoft.com/office/powerpoint/2010/main" val="12993861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C6D737-EECC-85AC-BA2C-7E40E01DCAF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2CF0832-C3A9-82B4-2015-9EC6F12ABB5E}"/>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ED00BA3B-2DB0-4867-B309-C8B7DACF88FB}"/>
              </a:ext>
            </a:extLst>
          </p:cNvPr>
          <p:cNvPicPr>
            <a:picLocks noChangeAspect="1"/>
          </p:cNvPicPr>
          <p:nvPr/>
        </p:nvPicPr>
        <p:blipFill>
          <a:blip r:embed="rId2"/>
          <a:stretch>
            <a:fillRect/>
          </a:stretch>
        </p:blipFill>
        <p:spPr>
          <a:xfrm>
            <a:off x="0" y="-44908"/>
            <a:ext cx="12192000" cy="6902908"/>
          </a:xfrm>
          <a:prstGeom prst="rect">
            <a:avLst/>
          </a:prstGeom>
        </p:spPr>
      </p:pic>
    </p:spTree>
    <p:extLst>
      <p:ext uri="{BB962C8B-B14F-4D97-AF65-F5344CB8AC3E}">
        <p14:creationId xmlns:p14="http://schemas.microsoft.com/office/powerpoint/2010/main" val="42881084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ounded Rectangle 14">
            <a:extLst>
              <a:ext uri="{FF2B5EF4-FFF2-40B4-BE49-F238E27FC236}">
                <a16:creationId xmlns:a16="http://schemas.microsoft.com/office/drawing/2014/main" id="{843DD86A-8FAA-443F-9211-42A2AE8A790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oundRect">
            <a:avLst>
              <a:gd name="adj" fmla="val 0"/>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2A13AAE-18EB-4BDF-BAF7-F2F97B8D00D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chemeClr val="tx1"/>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0F5C1B21-B0DB-4206-99EE-C13D67038B93}"/>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1975"/>
          <a:stretch/>
        </p:blipFill>
        <p:spPr>
          <a:xfrm>
            <a:off x="0" y="0"/>
            <a:ext cx="4636008" cy="1441450"/>
          </a:xfrm>
          <a:prstGeom prst="rect">
            <a:avLst/>
          </a:prstGeom>
        </p:spPr>
      </p:pic>
      <p:pic>
        <p:nvPicPr>
          <p:cNvPr id="15" name="Picture 14">
            <a:extLst>
              <a:ext uri="{FF2B5EF4-FFF2-40B4-BE49-F238E27FC236}">
                <a16:creationId xmlns:a16="http://schemas.microsoft.com/office/drawing/2014/main" id="{49261589-06E9-4B7C-A8F1-26648507B77B}"/>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sp>
        <p:nvSpPr>
          <p:cNvPr id="2" name="Title 1">
            <a:extLst>
              <a:ext uri="{FF2B5EF4-FFF2-40B4-BE49-F238E27FC236}">
                <a16:creationId xmlns:a16="http://schemas.microsoft.com/office/drawing/2014/main" id="{12268495-903D-56A2-B1CC-7BA32B0E3D0E}"/>
              </a:ext>
            </a:extLst>
          </p:cNvPr>
          <p:cNvSpPr>
            <a:spLocks noGrp="1"/>
          </p:cNvSpPr>
          <p:nvPr>
            <p:ph type="title"/>
          </p:nvPr>
        </p:nvSpPr>
        <p:spPr>
          <a:xfrm>
            <a:off x="1007532" y="334115"/>
            <a:ext cx="3306744" cy="5148371"/>
          </a:xfrm>
        </p:spPr>
        <p:txBody>
          <a:bodyPr>
            <a:normAutofit/>
          </a:bodyPr>
          <a:lstStyle/>
          <a:p>
            <a:r>
              <a:rPr lang="en-GB" sz="3700" dirty="0" err="1">
                <a:solidFill>
                  <a:schemeClr val="bg1"/>
                </a:solidFill>
              </a:rPr>
              <a:t>Slp</a:t>
            </a:r>
            <a:r>
              <a:rPr lang="en-GB" sz="3700" dirty="0">
                <a:solidFill>
                  <a:schemeClr val="bg1"/>
                </a:solidFill>
              </a:rPr>
              <a:t/>
            </a:r>
            <a:br>
              <a:rPr lang="en-GB" sz="3700" dirty="0">
                <a:solidFill>
                  <a:schemeClr val="bg1"/>
                </a:solidFill>
              </a:rPr>
            </a:br>
            <a:r>
              <a:rPr lang="en-GB" sz="3700" dirty="0">
                <a:solidFill>
                  <a:schemeClr val="bg1"/>
                </a:solidFill>
              </a:rPr>
              <a:t> Science Learning Partnership</a:t>
            </a:r>
          </a:p>
        </p:txBody>
      </p:sp>
      <p:graphicFrame>
        <p:nvGraphicFramePr>
          <p:cNvPr id="5" name="Content Placeholder 2">
            <a:extLst>
              <a:ext uri="{FF2B5EF4-FFF2-40B4-BE49-F238E27FC236}">
                <a16:creationId xmlns:a16="http://schemas.microsoft.com/office/drawing/2014/main" id="{34C705F7-F7B2-720D-67E2-D5A4603EE20D}"/>
              </a:ext>
            </a:extLst>
          </p:cNvPr>
          <p:cNvGraphicFramePr>
            <a:graphicFrameLocks noGrp="1"/>
          </p:cNvGraphicFramePr>
          <p:nvPr>
            <p:ph idx="1"/>
            <p:extLst>
              <p:ext uri="{D42A27DB-BD31-4B8C-83A1-F6EECF244321}">
                <p14:modId xmlns:p14="http://schemas.microsoft.com/office/powerpoint/2010/main" val="3736207614"/>
              </p:ext>
            </p:extLst>
          </p:nvPr>
        </p:nvGraphicFramePr>
        <p:xfrm>
          <a:off x="5279472" y="746125"/>
          <a:ext cx="6290226" cy="544774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166029403"/>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ounded Rectangle 14">
            <a:extLst>
              <a:ext uri="{FF2B5EF4-FFF2-40B4-BE49-F238E27FC236}">
                <a16:creationId xmlns:a16="http://schemas.microsoft.com/office/drawing/2014/main" id="{843DD86A-8FAA-443F-9211-42A2AE8A790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oundRect">
            <a:avLst>
              <a:gd name="adj" fmla="val 0"/>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0">
            <a:extLst>
              <a:ext uri="{FF2B5EF4-FFF2-40B4-BE49-F238E27FC236}">
                <a16:creationId xmlns:a16="http://schemas.microsoft.com/office/drawing/2014/main" id="{C2A13AAE-18EB-4BDF-BAF7-F2F97B8D00D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chemeClr val="tx1"/>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2">
            <a:extLst>
              <a:ext uri="{FF2B5EF4-FFF2-40B4-BE49-F238E27FC236}">
                <a16:creationId xmlns:a16="http://schemas.microsoft.com/office/drawing/2014/main" id="{0F5C1B21-B0DB-4206-99EE-C13D67038B93}"/>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1975"/>
          <a:stretch/>
        </p:blipFill>
        <p:spPr>
          <a:xfrm>
            <a:off x="0" y="0"/>
            <a:ext cx="4636008" cy="1441450"/>
          </a:xfrm>
          <a:prstGeom prst="rect">
            <a:avLst/>
          </a:prstGeom>
        </p:spPr>
      </p:pic>
      <p:pic>
        <p:nvPicPr>
          <p:cNvPr id="20" name="Picture 14">
            <a:extLst>
              <a:ext uri="{FF2B5EF4-FFF2-40B4-BE49-F238E27FC236}">
                <a16:creationId xmlns:a16="http://schemas.microsoft.com/office/drawing/2014/main" id="{49261589-06E9-4B7C-A8F1-26648507B77B}"/>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sp>
        <p:nvSpPr>
          <p:cNvPr id="2" name="Title 1">
            <a:extLst>
              <a:ext uri="{FF2B5EF4-FFF2-40B4-BE49-F238E27FC236}">
                <a16:creationId xmlns:a16="http://schemas.microsoft.com/office/drawing/2014/main" id="{2C1473A9-6F39-E355-ABBC-B9A2CDD4DB1D}"/>
              </a:ext>
            </a:extLst>
          </p:cNvPr>
          <p:cNvSpPr>
            <a:spLocks noGrp="1"/>
          </p:cNvSpPr>
          <p:nvPr>
            <p:ph type="title"/>
          </p:nvPr>
        </p:nvSpPr>
        <p:spPr>
          <a:xfrm>
            <a:off x="685800" y="1066163"/>
            <a:ext cx="3306744" cy="5148371"/>
          </a:xfrm>
        </p:spPr>
        <p:txBody>
          <a:bodyPr>
            <a:normAutofit/>
          </a:bodyPr>
          <a:lstStyle/>
          <a:p>
            <a:r>
              <a:rPr lang="en-US">
                <a:solidFill>
                  <a:schemeClr val="bg1"/>
                </a:solidFill>
              </a:rPr>
              <a:t>STEM Learning impact</a:t>
            </a:r>
            <a:endParaRPr lang="en-GB">
              <a:solidFill>
                <a:schemeClr val="bg1"/>
              </a:solidFill>
            </a:endParaRPr>
          </a:p>
        </p:txBody>
      </p:sp>
      <p:graphicFrame>
        <p:nvGraphicFramePr>
          <p:cNvPr id="21" name="Content Placeholder 2">
            <a:extLst>
              <a:ext uri="{FF2B5EF4-FFF2-40B4-BE49-F238E27FC236}">
                <a16:creationId xmlns:a16="http://schemas.microsoft.com/office/drawing/2014/main" id="{2CC7B326-78D3-F7FF-4796-66803209B849}"/>
              </a:ext>
            </a:extLst>
          </p:cNvPr>
          <p:cNvGraphicFramePr>
            <a:graphicFrameLocks noGrp="1"/>
          </p:cNvGraphicFramePr>
          <p:nvPr>
            <p:ph idx="1"/>
            <p:extLst>
              <p:ext uri="{D42A27DB-BD31-4B8C-83A1-F6EECF244321}">
                <p14:modId xmlns:p14="http://schemas.microsoft.com/office/powerpoint/2010/main" val="1010813635"/>
              </p:ext>
            </p:extLst>
          </p:nvPr>
        </p:nvGraphicFramePr>
        <p:xfrm>
          <a:off x="5279472" y="746125"/>
          <a:ext cx="6546768" cy="577659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013901315"/>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ounded Rectangle 14">
            <a:extLst>
              <a:ext uri="{FF2B5EF4-FFF2-40B4-BE49-F238E27FC236}">
                <a16:creationId xmlns:a16="http://schemas.microsoft.com/office/drawing/2014/main" id="{843DD86A-8FAA-443F-9211-42A2AE8A790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oundRect">
            <a:avLst>
              <a:gd name="adj" fmla="val 0"/>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2A13AAE-18EB-4BDF-BAF7-F2F97B8D00D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chemeClr val="tx1"/>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0F5C1B21-B0DB-4206-99EE-C13D67038B93}"/>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1975"/>
          <a:stretch/>
        </p:blipFill>
        <p:spPr>
          <a:xfrm>
            <a:off x="0" y="0"/>
            <a:ext cx="4636008" cy="1441450"/>
          </a:xfrm>
          <a:prstGeom prst="rect">
            <a:avLst/>
          </a:prstGeom>
        </p:spPr>
      </p:pic>
      <p:pic>
        <p:nvPicPr>
          <p:cNvPr id="15" name="Picture 14">
            <a:extLst>
              <a:ext uri="{FF2B5EF4-FFF2-40B4-BE49-F238E27FC236}">
                <a16:creationId xmlns:a16="http://schemas.microsoft.com/office/drawing/2014/main" id="{49261589-06E9-4B7C-A8F1-26648507B77B}"/>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sp>
        <p:nvSpPr>
          <p:cNvPr id="2" name="Title 1">
            <a:extLst>
              <a:ext uri="{FF2B5EF4-FFF2-40B4-BE49-F238E27FC236}">
                <a16:creationId xmlns:a16="http://schemas.microsoft.com/office/drawing/2014/main" id="{AF65122E-F429-9233-9C82-0EFFE5D32787}"/>
              </a:ext>
            </a:extLst>
          </p:cNvPr>
          <p:cNvSpPr>
            <a:spLocks noGrp="1"/>
          </p:cNvSpPr>
          <p:nvPr>
            <p:ph type="title"/>
          </p:nvPr>
        </p:nvSpPr>
        <p:spPr>
          <a:xfrm>
            <a:off x="1007532" y="421513"/>
            <a:ext cx="3306744" cy="5148371"/>
          </a:xfrm>
        </p:spPr>
        <p:txBody>
          <a:bodyPr>
            <a:normAutofit/>
          </a:bodyPr>
          <a:lstStyle/>
          <a:p>
            <a:r>
              <a:rPr lang="en-GB" dirty="0">
                <a:solidFill>
                  <a:schemeClr val="bg1"/>
                </a:solidFill>
              </a:rPr>
              <a:t>What we offer in </a:t>
            </a:r>
            <a:r>
              <a:rPr lang="en-GB" dirty="0" err="1">
                <a:solidFill>
                  <a:schemeClr val="bg1"/>
                </a:solidFill>
              </a:rPr>
              <a:t>cornwall</a:t>
            </a:r>
            <a:endParaRPr lang="en-GB" dirty="0">
              <a:solidFill>
                <a:schemeClr val="bg1"/>
              </a:solidFill>
            </a:endParaRPr>
          </a:p>
        </p:txBody>
      </p:sp>
      <p:graphicFrame>
        <p:nvGraphicFramePr>
          <p:cNvPr id="5" name="Content Placeholder 2">
            <a:extLst>
              <a:ext uri="{FF2B5EF4-FFF2-40B4-BE49-F238E27FC236}">
                <a16:creationId xmlns:a16="http://schemas.microsoft.com/office/drawing/2014/main" id="{E1092BE7-1AB5-1AA9-F12E-FE3A3B2841C5}"/>
              </a:ext>
            </a:extLst>
          </p:cNvPr>
          <p:cNvGraphicFramePr>
            <a:graphicFrameLocks noGrp="1"/>
          </p:cNvGraphicFramePr>
          <p:nvPr>
            <p:ph idx="1"/>
            <p:extLst>
              <p:ext uri="{D42A27DB-BD31-4B8C-83A1-F6EECF244321}">
                <p14:modId xmlns:p14="http://schemas.microsoft.com/office/powerpoint/2010/main" val="647248284"/>
              </p:ext>
            </p:extLst>
          </p:nvPr>
        </p:nvGraphicFramePr>
        <p:xfrm>
          <a:off x="5279472" y="746125"/>
          <a:ext cx="6290226" cy="544774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613750574"/>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ounded Rectangle 14">
            <a:extLst>
              <a:ext uri="{FF2B5EF4-FFF2-40B4-BE49-F238E27FC236}">
                <a16:creationId xmlns:a16="http://schemas.microsoft.com/office/drawing/2014/main" id="{843DD86A-8FAA-443F-9211-42A2AE8A790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oundRect">
            <a:avLst>
              <a:gd name="adj" fmla="val 0"/>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C2A13AAE-18EB-4BDF-BAF7-F2F97B8D00D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chemeClr val="tx1"/>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Picture 21">
            <a:extLst>
              <a:ext uri="{FF2B5EF4-FFF2-40B4-BE49-F238E27FC236}">
                <a16:creationId xmlns:a16="http://schemas.microsoft.com/office/drawing/2014/main" id="{0F5C1B21-B0DB-4206-99EE-C13D67038B93}"/>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1975"/>
          <a:stretch/>
        </p:blipFill>
        <p:spPr>
          <a:xfrm>
            <a:off x="0" y="0"/>
            <a:ext cx="4636008" cy="1441450"/>
          </a:xfrm>
          <a:prstGeom prst="rect">
            <a:avLst/>
          </a:prstGeom>
        </p:spPr>
      </p:pic>
      <p:pic>
        <p:nvPicPr>
          <p:cNvPr id="24" name="Picture 23">
            <a:extLst>
              <a:ext uri="{FF2B5EF4-FFF2-40B4-BE49-F238E27FC236}">
                <a16:creationId xmlns:a16="http://schemas.microsoft.com/office/drawing/2014/main" id="{49261589-06E9-4B7C-A8F1-26648507B77B}"/>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sp>
        <p:nvSpPr>
          <p:cNvPr id="2" name="Title 1">
            <a:extLst>
              <a:ext uri="{FF2B5EF4-FFF2-40B4-BE49-F238E27FC236}">
                <a16:creationId xmlns:a16="http://schemas.microsoft.com/office/drawing/2014/main" id="{AEFD3AFB-32DC-AABB-D5B2-D79342F3A8FC}"/>
              </a:ext>
            </a:extLst>
          </p:cNvPr>
          <p:cNvSpPr>
            <a:spLocks noGrp="1"/>
          </p:cNvSpPr>
          <p:nvPr>
            <p:ph type="title"/>
          </p:nvPr>
        </p:nvSpPr>
        <p:spPr>
          <a:xfrm>
            <a:off x="785704" y="233680"/>
            <a:ext cx="3443904" cy="5148371"/>
          </a:xfrm>
        </p:spPr>
        <p:txBody>
          <a:bodyPr>
            <a:normAutofit/>
          </a:bodyPr>
          <a:lstStyle/>
          <a:p>
            <a:pPr marL="0" indent="0">
              <a:spcAft>
                <a:spcPts val="0"/>
              </a:spcAft>
              <a:buNone/>
            </a:pPr>
            <a:r>
              <a:rPr lang="en-US" b="0" i="0" dirty="0">
                <a:solidFill>
                  <a:schemeClr val="bg1"/>
                </a:solidFill>
                <a:effectLst/>
                <a:latin typeface="Calibri" panose="020F0502020204030204" pitchFamily="34" charset="0"/>
              </a:rPr>
              <a:t>Secondary Science Department Support Package 22-23</a:t>
            </a:r>
          </a:p>
        </p:txBody>
      </p:sp>
      <p:graphicFrame>
        <p:nvGraphicFramePr>
          <p:cNvPr id="14" name="Content Placeholder 2">
            <a:extLst>
              <a:ext uri="{FF2B5EF4-FFF2-40B4-BE49-F238E27FC236}">
                <a16:creationId xmlns:a16="http://schemas.microsoft.com/office/drawing/2014/main" id="{1E365B96-10E1-C98D-5A87-4048595A45EC}"/>
              </a:ext>
            </a:extLst>
          </p:cNvPr>
          <p:cNvGraphicFramePr>
            <a:graphicFrameLocks noGrp="1"/>
          </p:cNvGraphicFramePr>
          <p:nvPr>
            <p:ph idx="1"/>
            <p:extLst>
              <p:ext uri="{D42A27DB-BD31-4B8C-83A1-F6EECF244321}">
                <p14:modId xmlns:p14="http://schemas.microsoft.com/office/powerpoint/2010/main" val="4130808831"/>
              </p:ext>
            </p:extLst>
          </p:nvPr>
        </p:nvGraphicFramePr>
        <p:xfrm>
          <a:off x="5110480" y="233680"/>
          <a:ext cx="6675120" cy="644143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668732131"/>
      </p:ext>
    </p:extLst>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FD3AFB-32DC-AABB-D5B2-D79342F3A8FC}"/>
              </a:ext>
            </a:extLst>
          </p:cNvPr>
          <p:cNvSpPr>
            <a:spLocks noGrp="1"/>
          </p:cNvSpPr>
          <p:nvPr>
            <p:ph type="title"/>
          </p:nvPr>
        </p:nvSpPr>
        <p:spPr>
          <a:xfrm>
            <a:off x="172720" y="3528173"/>
            <a:ext cx="4612640" cy="2808323"/>
          </a:xfrm>
        </p:spPr>
        <p:txBody>
          <a:bodyPr>
            <a:normAutofit/>
          </a:bodyPr>
          <a:lstStyle/>
          <a:p>
            <a:pPr marL="0" indent="0" algn="l">
              <a:spcAft>
                <a:spcPts val="0"/>
              </a:spcAft>
              <a:buNone/>
            </a:pPr>
            <a:r>
              <a:rPr lang="en-US" sz="4000" b="0" i="0" dirty="0">
                <a:effectLst/>
                <a:latin typeface="Calibri" panose="020F0502020204030204" pitchFamily="34" charset="0"/>
              </a:rPr>
              <a:t>Secondary Science Department Support Package 22-23</a:t>
            </a:r>
          </a:p>
        </p:txBody>
      </p:sp>
      <p:graphicFrame>
        <p:nvGraphicFramePr>
          <p:cNvPr id="5" name="Table 4">
            <a:extLst>
              <a:ext uri="{FF2B5EF4-FFF2-40B4-BE49-F238E27FC236}">
                <a16:creationId xmlns:a16="http://schemas.microsoft.com/office/drawing/2014/main" id="{B4CB9EA5-0AFD-CA1E-DD46-903FF99698B4}"/>
              </a:ext>
            </a:extLst>
          </p:cNvPr>
          <p:cNvGraphicFramePr>
            <a:graphicFrameLocks noGrp="1"/>
          </p:cNvGraphicFramePr>
          <p:nvPr>
            <p:extLst>
              <p:ext uri="{D42A27DB-BD31-4B8C-83A1-F6EECF244321}">
                <p14:modId xmlns:p14="http://schemas.microsoft.com/office/powerpoint/2010/main" val="3114874234"/>
              </p:ext>
            </p:extLst>
          </p:nvPr>
        </p:nvGraphicFramePr>
        <p:xfrm>
          <a:off x="4998720" y="154508"/>
          <a:ext cx="7020560" cy="6548984"/>
        </p:xfrm>
        <a:graphic>
          <a:graphicData uri="http://schemas.openxmlformats.org/drawingml/2006/table">
            <a:tbl>
              <a:tblPr firstRow="1" firstCol="1" bandRow="1">
                <a:tableStyleId>{5C22544A-7EE6-4342-B048-85BDC9FD1C3A}</a:tableStyleId>
              </a:tblPr>
              <a:tblGrid>
                <a:gridCol w="1061175">
                  <a:extLst>
                    <a:ext uri="{9D8B030D-6E8A-4147-A177-3AD203B41FA5}">
                      <a16:colId xmlns:a16="http://schemas.microsoft.com/office/drawing/2014/main" val="3256969226"/>
                    </a:ext>
                  </a:extLst>
                </a:gridCol>
                <a:gridCol w="1552319">
                  <a:extLst>
                    <a:ext uri="{9D8B030D-6E8A-4147-A177-3AD203B41FA5}">
                      <a16:colId xmlns:a16="http://schemas.microsoft.com/office/drawing/2014/main" val="4292974207"/>
                    </a:ext>
                  </a:extLst>
                </a:gridCol>
                <a:gridCol w="2203533">
                  <a:extLst>
                    <a:ext uri="{9D8B030D-6E8A-4147-A177-3AD203B41FA5}">
                      <a16:colId xmlns:a16="http://schemas.microsoft.com/office/drawing/2014/main" val="2229229360"/>
                    </a:ext>
                  </a:extLst>
                </a:gridCol>
                <a:gridCol w="2203533">
                  <a:extLst>
                    <a:ext uri="{9D8B030D-6E8A-4147-A177-3AD203B41FA5}">
                      <a16:colId xmlns:a16="http://schemas.microsoft.com/office/drawing/2014/main" val="4277721656"/>
                    </a:ext>
                  </a:extLst>
                </a:gridCol>
              </a:tblGrid>
              <a:tr h="427453">
                <a:tc>
                  <a:txBody>
                    <a:bodyPr/>
                    <a:lstStyle/>
                    <a:p>
                      <a:pPr algn="ctr">
                        <a:lnSpc>
                          <a:spcPct val="115000"/>
                        </a:lnSpc>
                        <a:spcAft>
                          <a:spcPts val="1000"/>
                        </a:spcAft>
                      </a:pPr>
                      <a:r>
                        <a:rPr lang="en-GB" sz="1400">
                          <a:effectLst/>
                        </a:rPr>
                        <a:t>Activity </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tc>
                  <a:txBody>
                    <a:bodyPr/>
                    <a:lstStyle/>
                    <a:p>
                      <a:pPr algn="ctr">
                        <a:lnSpc>
                          <a:spcPct val="115000"/>
                        </a:lnSpc>
                        <a:spcAft>
                          <a:spcPts val="1000"/>
                        </a:spcAft>
                      </a:pPr>
                      <a:r>
                        <a:rPr lang="en-GB" sz="1400">
                          <a:effectLst/>
                        </a:rPr>
                        <a:t>Frequency/ duration </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tc>
                  <a:txBody>
                    <a:bodyPr/>
                    <a:lstStyle/>
                    <a:p>
                      <a:pPr algn="ctr">
                        <a:lnSpc>
                          <a:spcPct val="115000"/>
                        </a:lnSpc>
                        <a:spcAft>
                          <a:spcPts val="1000"/>
                        </a:spcAft>
                      </a:pPr>
                      <a:r>
                        <a:rPr lang="en-GB" sz="1400">
                          <a:effectLst/>
                        </a:rPr>
                        <a:t>When</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tc>
                  <a:txBody>
                    <a:bodyPr/>
                    <a:lstStyle/>
                    <a:p>
                      <a:pPr algn="ctr">
                        <a:lnSpc>
                          <a:spcPct val="115000"/>
                        </a:lnSpc>
                        <a:spcAft>
                          <a:spcPts val="1000"/>
                        </a:spcAft>
                      </a:pPr>
                      <a:r>
                        <a:rPr lang="en-GB" sz="1400">
                          <a:effectLst/>
                        </a:rPr>
                        <a:t>Location</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extLst>
                  <a:ext uri="{0D108BD9-81ED-4DB2-BD59-A6C34878D82A}">
                    <a16:rowId xmlns:a16="http://schemas.microsoft.com/office/drawing/2014/main" val="15771626"/>
                  </a:ext>
                </a:extLst>
              </a:tr>
              <a:tr h="401635">
                <a:tc rowSpan="3">
                  <a:txBody>
                    <a:bodyPr/>
                    <a:lstStyle/>
                    <a:p>
                      <a:pPr algn="ctr">
                        <a:lnSpc>
                          <a:spcPct val="115000"/>
                        </a:lnSpc>
                        <a:spcAft>
                          <a:spcPts val="1000"/>
                        </a:spcAft>
                      </a:pPr>
                      <a:r>
                        <a:rPr lang="en-GB" sz="1400">
                          <a:effectLst/>
                        </a:rPr>
                        <a:t>Subject Leader Network  </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tc rowSpan="3">
                  <a:txBody>
                    <a:bodyPr/>
                    <a:lstStyle/>
                    <a:p>
                      <a:pPr>
                        <a:lnSpc>
                          <a:spcPct val="115000"/>
                        </a:lnSpc>
                        <a:spcAft>
                          <a:spcPts val="1000"/>
                        </a:spcAft>
                      </a:pPr>
                      <a:r>
                        <a:rPr lang="en-GB" sz="1400">
                          <a:effectLst/>
                        </a:rPr>
                        <a:t>Once per term, half day, F2F </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tc>
                  <a:txBody>
                    <a:bodyPr/>
                    <a:lstStyle/>
                    <a:p>
                      <a:pPr>
                        <a:lnSpc>
                          <a:spcPct val="115000"/>
                        </a:lnSpc>
                        <a:spcAft>
                          <a:spcPts val="1000"/>
                        </a:spcAft>
                      </a:pPr>
                      <a:r>
                        <a:rPr lang="en-GB" sz="1400">
                          <a:effectLst/>
                        </a:rPr>
                        <a:t>7.11.22 </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tc>
                  <a:txBody>
                    <a:bodyPr/>
                    <a:lstStyle/>
                    <a:p>
                      <a:pPr>
                        <a:lnSpc>
                          <a:spcPct val="115000"/>
                        </a:lnSpc>
                        <a:spcAft>
                          <a:spcPts val="1000"/>
                        </a:spcAft>
                      </a:pPr>
                      <a:r>
                        <a:rPr lang="en-GB" sz="1400">
                          <a:effectLst/>
                        </a:rPr>
                        <a:t>1</a:t>
                      </a:r>
                      <a:r>
                        <a:rPr lang="en-GB" sz="1400" baseline="30000">
                          <a:effectLst/>
                        </a:rPr>
                        <a:t>st</a:t>
                      </a:r>
                      <a:r>
                        <a:rPr lang="en-GB" sz="1400">
                          <a:effectLst/>
                        </a:rPr>
                        <a:t> Wadebridge</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extLst>
                  <a:ext uri="{0D108BD9-81ED-4DB2-BD59-A6C34878D82A}">
                    <a16:rowId xmlns:a16="http://schemas.microsoft.com/office/drawing/2014/main" val="2083885952"/>
                  </a:ext>
                </a:extLst>
              </a:tr>
              <a:tr h="680509">
                <a:tc vMerge="1">
                  <a:txBody>
                    <a:bodyPr/>
                    <a:lstStyle/>
                    <a:p>
                      <a:endParaRPr lang="en-GB"/>
                    </a:p>
                  </a:txBody>
                  <a:tcPr/>
                </a:tc>
                <a:tc vMerge="1">
                  <a:txBody>
                    <a:bodyPr/>
                    <a:lstStyle/>
                    <a:p>
                      <a:endParaRPr lang="en-GB"/>
                    </a:p>
                  </a:txBody>
                  <a:tcPr/>
                </a:tc>
                <a:tc>
                  <a:txBody>
                    <a:bodyPr/>
                    <a:lstStyle/>
                    <a:p>
                      <a:pPr>
                        <a:lnSpc>
                          <a:spcPct val="115000"/>
                        </a:lnSpc>
                        <a:spcAft>
                          <a:spcPts val="1000"/>
                        </a:spcAft>
                      </a:pPr>
                      <a:r>
                        <a:rPr lang="en-GB" sz="1400">
                          <a:effectLst/>
                        </a:rPr>
                        <a:t>24.3.22</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tc>
                  <a:txBody>
                    <a:bodyPr/>
                    <a:lstStyle/>
                    <a:p>
                      <a:pPr>
                        <a:lnSpc>
                          <a:spcPct val="115000"/>
                        </a:lnSpc>
                        <a:spcAft>
                          <a:spcPts val="1000"/>
                        </a:spcAft>
                      </a:pPr>
                      <a:r>
                        <a:rPr lang="en-GB" sz="1400">
                          <a:effectLst/>
                        </a:rPr>
                        <a:t>2</a:t>
                      </a:r>
                      <a:r>
                        <a:rPr lang="en-GB" sz="1400" baseline="30000">
                          <a:effectLst/>
                        </a:rPr>
                        <a:t>nd</a:t>
                      </a:r>
                      <a:r>
                        <a:rPr lang="en-GB" sz="1400">
                          <a:effectLst/>
                        </a:rPr>
                        <a:t> TBC</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extLst>
                  <a:ext uri="{0D108BD9-81ED-4DB2-BD59-A6C34878D82A}">
                    <a16:rowId xmlns:a16="http://schemas.microsoft.com/office/drawing/2014/main" val="364867914"/>
                  </a:ext>
                </a:extLst>
              </a:tr>
              <a:tr h="206623">
                <a:tc vMerge="1">
                  <a:txBody>
                    <a:bodyPr/>
                    <a:lstStyle/>
                    <a:p>
                      <a:endParaRPr lang="en-GB"/>
                    </a:p>
                  </a:txBody>
                  <a:tcPr/>
                </a:tc>
                <a:tc vMerge="1">
                  <a:txBody>
                    <a:bodyPr/>
                    <a:lstStyle/>
                    <a:p>
                      <a:endParaRPr lang="en-GB"/>
                    </a:p>
                  </a:txBody>
                  <a:tcPr/>
                </a:tc>
                <a:tc>
                  <a:txBody>
                    <a:bodyPr/>
                    <a:lstStyle/>
                    <a:p>
                      <a:pPr>
                        <a:lnSpc>
                          <a:spcPct val="115000"/>
                        </a:lnSpc>
                        <a:spcAft>
                          <a:spcPts val="1000"/>
                        </a:spcAft>
                      </a:pPr>
                      <a:r>
                        <a:rPr lang="en-GB" sz="1400">
                          <a:effectLst/>
                        </a:rPr>
                        <a:t>22.6.23</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tc>
                  <a:txBody>
                    <a:bodyPr/>
                    <a:lstStyle/>
                    <a:p>
                      <a:pPr>
                        <a:lnSpc>
                          <a:spcPct val="115000"/>
                        </a:lnSpc>
                        <a:spcAft>
                          <a:spcPts val="1000"/>
                        </a:spcAft>
                      </a:pPr>
                      <a:r>
                        <a:rPr lang="en-GB" sz="1400">
                          <a:effectLst/>
                        </a:rPr>
                        <a:t>3</a:t>
                      </a:r>
                      <a:r>
                        <a:rPr lang="en-GB" sz="1400" baseline="30000">
                          <a:effectLst/>
                        </a:rPr>
                        <a:t>rd</a:t>
                      </a:r>
                      <a:r>
                        <a:rPr lang="en-GB" sz="1400">
                          <a:effectLst/>
                        </a:rPr>
                        <a:t> TBC</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extLst>
                  <a:ext uri="{0D108BD9-81ED-4DB2-BD59-A6C34878D82A}">
                    <a16:rowId xmlns:a16="http://schemas.microsoft.com/office/drawing/2014/main" val="2107698799"/>
                  </a:ext>
                </a:extLst>
              </a:tr>
              <a:tr h="869384">
                <a:tc>
                  <a:txBody>
                    <a:bodyPr/>
                    <a:lstStyle/>
                    <a:p>
                      <a:pPr algn="ctr">
                        <a:lnSpc>
                          <a:spcPct val="115000"/>
                        </a:lnSpc>
                        <a:spcAft>
                          <a:spcPts val="1000"/>
                        </a:spcAft>
                      </a:pPr>
                      <a:r>
                        <a:rPr lang="en-GB" sz="1400">
                          <a:effectLst/>
                        </a:rPr>
                        <a:t>Early Career Teacher Network  </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tc>
                  <a:txBody>
                    <a:bodyPr/>
                    <a:lstStyle/>
                    <a:p>
                      <a:pPr>
                        <a:lnSpc>
                          <a:spcPct val="115000"/>
                        </a:lnSpc>
                        <a:spcAft>
                          <a:spcPts val="1000"/>
                        </a:spcAft>
                      </a:pPr>
                      <a:r>
                        <a:rPr lang="en-GB" sz="1400">
                          <a:effectLst/>
                        </a:rPr>
                        <a:t>Once per half term, 1 hr, remote </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tc>
                  <a:txBody>
                    <a:bodyPr/>
                    <a:lstStyle/>
                    <a:p>
                      <a:pPr>
                        <a:lnSpc>
                          <a:spcPct val="115000"/>
                        </a:lnSpc>
                        <a:spcAft>
                          <a:spcPts val="1000"/>
                        </a:spcAft>
                      </a:pPr>
                      <a:r>
                        <a:rPr lang="en-GB" sz="1400" dirty="0">
                          <a:effectLst/>
                        </a:rPr>
                        <a:t>9.11.22</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tc>
                  <a:txBody>
                    <a:bodyPr/>
                    <a:lstStyle/>
                    <a:p>
                      <a:pPr>
                        <a:lnSpc>
                          <a:spcPct val="115000"/>
                        </a:lnSpc>
                        <a:spcAft>
                          <a:spcPts val="1000"/>
                        </a:spcAft>
                      </a:pPr>
                      <a:r>
                        <a:rPr lang="en-GB" sz="1400" dirty="0">
                          <a:effectLst/>
                        </a:rPr>
                        <a:t>Remote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extLst>
                  <a:ext uri="{0D108BD9-81ED-4DB2-BD59-A6C34878D82A}">
                    <a16:rowId xmlns:a16="http://schemas.microsoft.com/office/drawing/2014/main" val="2286440996"/>
                  </a:ext>
                </a:extLst>
              </a:tr>
              <a:tr h="648418">
                <a:tc>
                  <a:txBody>
                    <a:bodyPr/>
                    <a:lstStyle/>
                    <a:p>
                      <a:pPr algn="ctr">
                        <a:lnSpc>
                          <a:spcPct val="115000"/>
                        </a:lnSpc>
                        <a:spcAft>
                          <a:spcPts val="1000"/>
                        </a:spcAft>
                      </a:pPr>
                      <a:r>
                        <a:rPr lang="en-GB" sz="1400">
                          <a:effectLst/>
                        </a:rPr>
                        <a:t>Pedagogy Network  </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tc>
                  <a:txBody>
                    <a:bodyPr/>
                    <a:lstStyle/>
                    <a:p>
                      <a:pPr>
                        <a:lnSpc>
                          <a:spcPct val="115000"/>
                        </a:lnSpc>
                        <a:spcAft>
                          <a:spcPts val="1000"/>
                        </a:spcAft>
                      </a:pPr>
                      <a:r>
                        <a:rPr lang="en-GB" sz="1400">
                          <a:effectLst/>
                        </a:rPr>
                        <a:t>Once per half term, 1.5 hr, remote </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tc>
                  <a:txBody>
                    <a:bodyPr/>
                    <a:lstStyle/>
                    <a:p>
                      <a:pPr>
                        <a:lnSpc>
                          <a:spcPct val="115000"/>
                        </a:lnSpc>
                        <a:spcAft>
                          <a:spcPts val="1000"/>
                        </a:spcAft>
                      </a:pPr>
                      <a:r>
                        <a:rPr lang="en-GB" sz="1400">
                          <a:effectLst/>
                        </a:rPr>
                        <a:t>29.11.22</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tc>
                  <a:txBody>
                    <a:bodyPr/>
                    <a:lstStyle/>
                    <a:p>
                      <a:pPr>
                        <a:lnSpc>
                          <a:spcPct val="115000"/>
                        </a:lnSpc>
                        <a:spcAft>
                          <a:spcPts val="1000"/>
                        </a:spcAft>
                      </a:pPr>
                      <a:r>
                        <a:rPr lang="en-GB" sz="1400" dirty="0">
                          <a:effectLst/>
                        </a:rPr>
                        <a:t>Remote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extLst>
                  <a:ext uri="{0D108BD9-81ED-4DB2-BD59-A6C34878D82A}">
                    <a16:rowId xmlns:a16="http://schemas.microsoft.com/office/drawing/2014/main" val="77700499"/>
                  </a:ext>
                </a:extLst>
              </a:tr>
              <a:tr h="219497">
                <a:tc rowSpan="3">
                  <a:txBody>
                    <a:bodyPr/>
                    <a:lstStyle/>
                    <a:p>
                      <a:pPr algn="ctr">
                        <a:lnSpc>
                          <a:spcPct val="115000"/>
                        </a:lnSpc>
                        <a:spcAft>
                          <a:spcPts val="1000"/>
                        </a:spcAft>
                      </a:pPr>
                      <a:r>
                        <a:rPr lang="en-GB" sz="1400">
                          <a:effectLst/>
                        </a:rPr>
                        <a:t>Technician Network </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tc rowSpan="3">
                  <a:txBody>
                    <a:bodyPr/>
                    <a:lstStyle/>
                    <a:p>
                      <a:pPr>
                        <a:lnSpc>
                          <a:spcPct val="115000"/>
                        </a:lnSpc>
                        <a:spcAft>
                          <a:spcPts val="1000"/>
                        </a:spcAft>
                      </a:pPr>
                      <a:r>
                        <a:rPr lang="en-GB" sz="1400">
                          <a:effectLst/>
                        </a:rPr>
                        <a:t>Once per term, 2hr F2F </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tc>
                  <a:txBody>
                    <a:bodyPr/>
                    <a:lstStyle/>
                    <a:p>
                      <a:pPr>
                        <a:lnSpc>
                          <a:spcPct val="115000"/>
                        </a:lnSpc>
                        <a:spcAft>
                          <a:spcPts val="1000"/>
                        </a:spcAft>
                      </a:pPr>
                      <a:r>
                        <a:rPr lang="en-GB" sz="1400">
                          <a:effectLst/>
                        </a:rPr>
                        <a:t>28</a:t>
                      </a:r>
                      <a:r>
                        <a:rPr lang="en-GB" sz="1400" baseline="30000">
                          <a:effectLst/>
                        </a:rPr>
                        <a:t>th</a:t>
                      </a:r>
                      <a:r>
                        <a:rPr lang="en-GB" sz="1400">
                          <a:effectLst/>
                        </a:rPr>
                        <a:t> Nov 13:30-15:30</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tc rowSpan="3">
                  <a:txBody>
                    <a:bodyPr/>
                    <a:lstStyle/>
                    <a:p>
                      <a:pPr>
                        <a:lnSpc>
                          <a:spcPct val="115000"/>
                        </a:lnSpc>
                        <a:spcAft>
                          <a:spcPts val="1000"/>
                        </a:spcAft>
                      </a:pPr>
                      <a:r>
                        <a:rPr lang="en-GB" sz="1400">
                          <a:effectLst/>
                        </a:rPr>
                        <a:t>Mounts Bay Academy</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extLst>
                  <a:ext uri="{0D108BD9-81ED-4DB2-BD59-A6C34878D82A}">
                    <a16:rowId xmlns:a16="http://schemas.microsoft.com/office/drawing/2014/main" val="3974059170"/>
                  </a:ext>
                </a:extLst>
              </a:tr>
              <a:tr h="680509">
                <a:tc vMerge="1">
                  <a:txBody>
                    <a:bodyPr/>
                    <a:lstStyle/>
                    <a:p>
                      <a:endParaRPr lang="en-GB"/>
                    </a:p>
                  </a:txBody>
                  <a:tcPr/>
                </a:tc>
                <a:tc vMerge="1">
                  <a:txBody>
                    <a:bodyPr/>
                    <a:lstStyle/>
                    <a:p>
                      <a:endParaRPr lang="en-GB"/>
                    </a:p>
                  </a:txBody>
                  <a:tcPr/>
                </a:tc>
                <a:tc>
                  <a:txBody>
                    <a:bodyPr/>
                    <a:lstStyle/>
                    <a:p>
                      <a:pPr>
                        <a:lnSpc>
                          <a:spcPct val="115000"/>
                        </a:lnSpc>
                        <a:spcAft>
                          <a:spcPts val="1000"/>
                        </a:spcAft>
                      </a:pPr>
                      <a:r>
                        <a:rPr lang="en-GB" sz="1400">
                          <a:effectLst/>
                        </a:rPr>
                        <a:t>Date TBC</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tc vMerge="1">
                  <a:txBody>
                    <a:bodyPr/>
                    <a:lstStyle/>
                    <a:p>
                      <a:endParaRPr lang="en-GB"/>
                    </a:p>
                  </a:txBody>
                  <a:tcPr/>
                </a:tc>
                <a:extLst>
                  <a:ext uri="{0D108BD9-81ED-4DB2-BD59-A6C34878D82A}">
                    <a16:rowId xmlns:a16="http://schemas.microsoft.com/office/drawing/2014/main" val="3701024615"/>
                  </a:ext>
                </a:extLst>
              </a:tr>
              <a:tr h="206623">
                <a:tc vMerge="1">
                  <a:txBody>
                    <a:bodyPr/>
                    <a:lstStyle/>
                    <a:p>
                      <a:endParaRPr lang="en-GB"/>
                    </a:p>
                  </a:txBody>
                  <a:tcPr/>
                </a:tc>
                <a:tc vMerge="1">
                  <a:txBody>
                    <a:bodyPr/>
                    <a:lstStyle/>
                    <a:p>
                      <a:endParaRPr lang="en-GB"/>
                    </a:p>
                  </a:txBody>
                  <a:tcPr/>
                </a:tc>
                <a:tc>
                  <a:txBody>
                    <a:bodyPr/>
                    <a:lstStyle/>
                    <a:p>
                      <a:pPr>
                        <a:lnSpc>
                          <a:spcPct val="115000"/>
                        </a:lnSpc>
                        <a:spcAft>
                          <a:spcPts val="1000"/>
                        </a:spcAft>
                      </a:pPr>
                      <a:r>
                        <a:rPr lang="en-GB" sz="1400">
                          <a:effectLst/>
                        </a:rPr>
                        <a:t>3</a:t>
                      </a:r>
                      <a:r>
                        <a:rPr lang="en-GB" sz="1400" baseline="30000">
                          <a:effectLst/>
                        </a:rPr>
                        <a:t>rd</a:t>
                      </a:r>
                      <a:r>
                        <a:rPr lang="en-GB" sz="1400">
                          <a:effectLst/>
                        </a:rPr>
                        <a:t> July 2023</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tc vMerge="1">
                  <a:txBody>
                    <a:bodyPr/>
                    <a:lstStyle/>
                    <a:p>
                      <a:endParaRPr lang="en-GB"/>
                    </a:p>
                  </a:txBody>
                  <a:tcPr/>
                </a:tc>
                <a:extLst>
                  <a:ext uri="{0D108BD9-81ED-4DB2-BD59-A6C34878D82A}">
                    <a16:rowId xmlns:a16="http://schemas.microsoft.com/office/drawing/2014/main" val="83814415"/>
                  </a:ext>
                </a:extLst>
              </a:tr>
              <a:tr h="869516">
                <a:tc>
                  <a:txBody>
                    <a:bodyPr/>
                    <a:lstStyle/>
                    <a:p>
                      <a:pPr algn="ctr">
                        <a:lnSpc>
                          <a:spcPct val="115000"/>
                        </a:lnSpc>
                        <a:spcAft>
                          <a:spcPts val="1000"/>
                        </a:spcAft>
                      </a:pPr>
                      <a:r>
                        <a:rPr lang="en-GB" sz="1400">
                          <a:effectLst/>
                        </a:rPr>
                        <a:t>Secondary Conference </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tc>
                  <a:txBody>
                    <a:bodyPr/>
                    <a:lstStyle/>
                    <a:p>
                      <a:pPr>
                        <a:lnSpc>
                          <a:spcPct val="115000"/>
                        </a:lnSpc>
                        <a:spcAft>
                          <a:spcPts val="1000"/>
                        </a:spcAft>
                      </a:pPr>
                      <a:r>
                        <a:rPr lang="en-GB" sz="1400">
                          <a:effectLst/>
                        </a:rPr>
                        <a:t>Once per year, F2F </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tc>
                  <a:txBody>
                    <a:bodyPr/>
                    <a:lstStyle/>
                    <a:p>
                      <a:pPr>
                        <a:lnSpc>
                          <a:spcPct val="115000"/>
                        </a:lnSpc>
                        <a:spcAft>
                          <a:spcPts val="1000"/>
                        </a:spcAft>
                      </a:pPr>
                      <a:r>
                        <a:rPr lang="en-GB" sz="1400">
                          <a:effectLst/>
                        </a:rPr>
                        <a:t>30.6.23 from 9.00-15.30</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tc>
                  <a:txBody>
                    <a:bodyPr/>
                    <a:lstStyle/>
                    <a:p>
                      <a:pPr>
                        <a:lnSpc>
                          <a:spcPct val="115000"/>
                        </a:lnSpc>
                        <a:spcAft>
                          <a:spcPts val="1000"/>
                        </a:spcAft>
                      </a:pPr>
                      <a:r>
                        <a:rPr lang="en-GB" sz="1400">
                          <a:effectLst/>
                        </a:rPr>
                        <a:t>Academy House, Threemilestone, Truro</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extLst>
                  <a:ext uri="{0D108BD9-81ED-4DB2-BD59-A6C34878D82A}">
                    <a16:rowId xmlns:a16="http://schemas.microsoft.com/office/drawing/2014/main" val="2171034095"/>
                  </a:ext>
                </a:extLst>
              </a:tr>
              <a:tr h="1068713">
                <a:tc gridSpan="2">
                  <a:txBody>
                    <a:bodyPr/>
                    <a:lstStyle/>
                    <a:p>
                      <a:pPr>
                        <a:lnSpc>
                          <a:spcPct val="115000"/>
                        </a:lnSpc>
                        <a:spcAft>
                          <a:spcPts val="1000"/>
                        </a:spcAft>
                      </a:pPr>
                      <a:r>
                        <a:rPr lang="en-GB" sz="1400">
                          <a:effectLst/>
                        </a:rPr>
                        <a:t>Whole package cost Per school</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tc hMerge="1">
                  <a:txBody>
                    <a:bodyPr/>
                    <a:lstStyle/>
                    <a:p>
                      <a:endParaRPr lang="en-GB"/>
                    </a:p>
                  </a:txBody>
                  <a:tcPr/>
                </a:tc>
                <a:tc>
                  <a:txBody>
                    <a:bodyPr/>
                    <a:lstStyle/>
                    <a:p>
                      <a:pPr>
                        <a:lnSpc>
                          <a:spcPct val="115000"/>
                        </a:lnSpc>
                        <a:spcAft>
                          <a:spcPts val="1000"/>
                        </a:spcAft>
                      </a:pPr>
                      <a:r>
                        <a:rPr lang="en-GB" sz="1400">
                          <a:effectLst/>
                        </a:rPr>
                        <a:t>£960.00</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tc>
                  <a:txBody>
                    <a:bodyPr/>
                    <a:lstStyle/>
                    <a:p>
                      <a:pPr>
                        <a:lnSpc>
                          <a:spcPct val="115000"/>
                        </a:lnSpc>
                        <a:spcAft>
                          <a:spcPts val="1000"/>
                        </a:spcAft>
                      </a:pPr>
                      <a:r>
                        <a:rPr lang="en-GB" sz="1400" dirty="0">
                          <a:effectLst/>
                        </a:rPr>
                        <a:t>Less £600.00 subsidy </a:t>
                      </a:r>
                    </a:p>
                    <a:p>
                      <a:pPr>
                        <a:lnSpc>
                          <a:spcPct val="115000"/>
                        </a:lnSpc>
                        <a:spcAft>
                          <a:spcPts val="1000"/>
                        </a:spcAft>
                      </a:pPr>
                      <a:r>
                        <a:rPr lang="en-GB" sz="1400" dirty="0">
                          <a:effectLst/>
                        </a:rPr>
                        <a:t>= £350.00 to pay</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6708" marR="46708" marT="0" marB="0" anchor="ctr"/>
                </a:tc>
                <a:extLst>
                  <a:ext uri="{0D108BD9-81ED-4DB2-BD59-A6C34878D82A}">
                    <a16:rowId xmlns:a16="http://schemas.microsoft.com/office/drawing/2014/main" val="1299510774"/>
                  </a:ext>
                </a:extLst>
              </a:tr>
            </a:tbl>
          </a:graphicData>
        </a:graphic>
      </p:graphicFrame>
      <p:pic>
        <p:nvPicPr>
          <p:cNvPr id="6" name="Picture 5" descr="Qr code&#10;&#10;Description automatically generated">
            <a:extLst>
              <a:ext uri="{FF2B5EF4-FFF2-40B4-BE49-F238E27FC236}">
                <a16:creationId xmlns:a16="http://schemas.microsoft.com/office/drawing/2014/main" id="{A271E87F-7ADB-DDBF-320F-D69E639C7FC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91578" y="862853"/>
            <a:ext cx="2466975" cy="2466975"/>
          </a:xfrm>
          <a:prstGeom prst="rect">
            <a:avLst/>
          </a:prstGeom>
          <a:noFill/>
          <a:ln>
            <a:noFill/>
          </a:ln>
        </p:spPr>
      </p:pic>
    </p:spTree>
    <p:extLst>
      <p:ext uri="{BB962C8B-B14F-4D97-AF65-F5344CB8AC3E}">
        <p14:creationId xmlns:p14="http://schemas.microsoft.com/office/powerpoint/2010/main" val="26321152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ounded Rectangle 14">
            <a:extLst>
              <a:ext uri="{FF2B5EF4-FFF2-40B4-BE49-F238E27FC236}">
                <a16:creationId xmlns:a16="http://schemas.microsoft.com/office/drawing/2014/main" id="{1FDFF85F-F105-40D5-9793-90419158C3B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oundRect">
            <a:avLst>
              <a:gd name="adj" fmla="val 0"/>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12" name="Rectangle 11">
            <a:extLst>
              <a:ext uri="{FF2B5EF4-FFF2-40B4-BE49-F238E27FC236}">
                <a16:creationId xmlns:a16="http://schemas.microsoft.com/office/drawing/2014/main" id="{35AB47A4-BA8C-4250-88BD-D49C68C5F9E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chemeClr val="tx1"/>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14" name="Picture 13">
            <a:extLst>
              <a:ext uri="{FF2B5EF4-FFF2-40B4-BE49-F238E27FC236}">
                <a16:creationId xmlns:a16="http://schemas.microsoft.com/office/drawing/2014/main" id="{66C8958D-EB99-414F-B735-863B67BB14D3}"/>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1975"/>
          <a:stretch/>
        </p:blipFill>
        <p:spPr>
          <a:xfrm>
            <a:off x="0" y="0"/>
            <a:ext cx="4636008" cy="1441450"/>
          </a:xfrm>
          <a:prstGeom prst="rect">
            <a:avLst/>
          </a:prstGeom>
        </p:spPr>
      </p:pic>
      <p:sp>
        <p:nvSpPr>
          <p:cNvPr id="2" name="Title 1">
            <a:extLst>
              <a:ext uri="{FF2B5EF4-FFF2-40B4-BE49-F238E27FC236}">
                <a16:creationId xmlns:a16="http://schemas.microsoft.com/office/drawing/2014/main" id="{AC2BBF2E-B745-C905-A4D7-2E7399826D86}"/>
              </a:ext>
            </a:extLst>
          </p:cNvPr>
          <p:cNvSpPr>
            <a:spLocks noGrp="1"/>
          </p:cNvSpPr>
          <p:nvPr>
            <p:ph type="title"/>
          </p:nvPr>
        </p:nvSpPr>
        <p:spPr>
          <a:xfrm>
            <a:off x="685800" y="764373"/>
            <a:ext cx="3687417" cy="1920372"/>
          </a:xfrm>
        </p:spPr>
        <p:txBody>
          <a:bodyPr>
            <a:normAutofit/>
          </a:bodyPr>
          <a:lstStyle/>
          <a:p>
            <a:pPr algn="l"/>
            <a:r>
              <a:rPr lang="en-GB" sz="3600">
                <a:solidFill>
                  <a:schemeClr val="bg1"/>
                </a:solidFill>
              </a:rPr>
              <a:t>Bespoke CPD &amp; Enthuse Partnerships</a:t>
            </a:r>
          </a:p>
        </p:txBody>
      </p:sp>
      <p:pic>
        <p:nvPicPr>
          <p:cNvPr id="16" name="Picture 15">
            <a:extLst>
              <a:ext uri="{FF2B5EF4-FFF2-40B4-BE49-F238E27FC236}">
                <a16:creationId xmlns:a16="http://schemas.microsoft.com/office/drawing/2014/main" id="{39E5F3CB-7BDD-4E64-B274-CD900F08C6F3}"/>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sp>
        <p:nvSpPr>
          <p:cNvPr id="3" name="Content Placeholder 2">
            <a:extLst>
              <a:ext uri="{FF2B5EF4-FFF2-40B4-BE49-F238E27FC236}">
                <a16:creationId xmlns:a16="http://schemas.microsoft.com/office/drawing/2014/main" id="{3CE562CA-6D0C-58BE-9849-3A646BE1487F}"/>
              </a:ext>
            </a:extLst>
          </p:cNvPr>
          <p:cNvSpPr>
            <a:spLocks noGrp="1"/>
          </p:cNvSpPr>
          <p:nvPr>
            <p:ph idx="1"/>
          </p:nvPr>
        </p:nvSpPr>
        <p:spPr>
          <a:xfrm>
            <a:off x="492915" y="2655638"/>
            <a:ext cx="3687417" cy="3148329"/>
          </a:xfrm>
        </p:spPr>
        <p:txBody>
          <a:bodyPr>
            <a:normAutofit/>
          </a:bodyPr>
          <a:lstStyle/>
          <a:p>
            <a:r>
              <a:rPr lang="en-US" sz="1600" b="0" i="0" dirty="0">
                <a:solidFill>
                  <a:schemeClr val="bg1"/>
                </a:solidFill>
                <a:effectLst/>
                <a:latin typeface="Sassoon Primary Std"/>
              </a:rPr>
              <a:t>Look out for future emails about the new super-ENTHUSE partnerships based around the Spaceport as well as our network meetings and other CPD you can book onto! </a:t>
            </a:r>
            <a:endParaRPr lang="en-US" sz="1600" b="0" i="0" dirty="0">
              <a:solidFill>
                <a:schemeClr val="bg1"/>
              </a:solidFill>
              <a:effectLst/>
              <a:latin typeface="Calibri" panose="020F0502020204030204" pitchFamily="34" charset="0"/>
            </a:endParaRPr>
          </a:p>
          <a:p>
            <a:endParaRPr lang="en-GB" sz="1600" dirty="0">
              <a:solidFill>
                <a:schemeClr val="bg1"/>
              </a:solidFill>
            </a:endParaRPr>
          </a:p>
        </p:txBody>
      </p:sp>
      <p:pic>
        <p:nvPicPr>
          <p:cNvPr id="5" name="Picture 4">
            <a:extLst>
              <a:ext uri="{FF2B5EF4-FFF2-40B4-BE49-F238E27FC236}">
                <a16:creationId xmlns:a16="http://schemas.microsoft.com/office/drawing/2014/main" id="{522D786B-97FB-4E2B-BC4B-C418EB273B04}"/>
              </a:ext>
            </a:extLst>
          </p:cNvPr>
          <p:cNvPicPr>
            <a:picLocks noChangeAspect="1"/>
          </p:cNvPicPr>
          <p:nvPr/>
        </p:nvPicPr>
        <p:blipFill>
          <a:blip r:embed="rId4"/>
          <a:stretch>
            <a:fillRect/>
          </a:stretch>
        </p:blipFill>
        <p:spPr>
          <a:xfrm>
            <a:off x="5547360" y="270162"/>
            <a:ext cx="5740400" cy="6325513"/>
          </a:xfrm>
          <a:prstGeom prst="rect">
            <a:avLst/>
          </a:prstGeom>
        </p:spPr>
      </p:pic>
      <p:pic>
        <p:nvPicPr>
          <p:cNvPr id="7" name="Picture 6" descr="Qr code&#10;&#10;Description automatically generated">
            <a:extLst>
              <a:ext uri="{FF2B5EF4-FFF2-40B4-BE49-F238E27FC236}">
                <a16:creationId xmlns:a16="http://schemas.microsoft.com/office/drawing/2014/main" id="{5B82AA17-7580-FEEE-E6FF-1C6FEAE7470A}"/>
              </a:ext>
            </a:extLst>
          </p:cNvPr>
          <p:cNvPicPr>
            <a:picLocks noChangeAspect="1"/>
          </p:cNvPicPr>
          <p:nvPr/>
        </p:nvPicPr>
        <p:blipFill>
          <a:blip r:embed="rId5"/>
          <a:stretch>
            <a:fillRect/>
          </a:stretch>
        </p:blipFill>
        <p:spPr>
          <a:xfrm>
            <a:off x="1074573" y="3833442"/>
            <a:ext cx="2657195" cy="2657195"/>
          </a:xfrm>
          <a:prstGeom prst="rect">
            <a:avLst/>
          </a:prstGeom>
        </p:spPr>
      </p:pic>
    </p:spTree>
    <p:extLst>
      <p:ext uri="{BB962C8B-B14F-4D97-AF65-F5344CB8AC3E}">
        <p14:creationId xmlns:p14="http://schemas.microsoft.com/office/powerpoint/2010/main" val="565313586"/>
      </p:ext>
    </p:extLst>
  </p:cSld>
  <p:clrMapOvr>
    <a:overrideClrMapping bg1="lt1" tx1="dk1" bg2="lt2" tx2="dk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ounded Rectangle 14">
            <a:extLst>
              <a:ext uri="{FF2B5EF4-FFF2-40B4-BE49-F238E27FC236}">
                <a16:creationId xmlns:a16="http://schemas.microsoft.com/office/drawing/2014/main" id="{1FDFF85F-F105-40D5-9793-90419158C3B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oundRect">
            <a:avLst>
              <a:gd name="adj" fmla="val 0"/>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14" name="Rectangle 13">
            <a:extLst>
              <a:ext uri="{FF2B5EF4-FFF2-40B4-BE49-F238E27FC236}">
                <a16:creationId xmlns:a16="http://schemas.microsoft.com/office/drawing/2014/main" id="{35AB47A4-BA8C-4250-88BD-D49C68C5F9E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chemeClr val="tx1"/>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16" name="Picture 15">
            <a:extLst>
              <a:ext uri="{FF2B5EF4-FFF2-40B4-BE49-F238E27FC236}">
                <a16:creationId xmlns:a16="http://schemas.microsoft.com/office/drawing/2014/main" id="{66C8958D-EB99-414F-B735-863B67BB14D3}"/>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1975"/>
          <a:stretch/>
        </p:blipFill>
        <p:spPr>
          <a:xfrm>
            <a:off x="0" y="0"/>
            <a:ext cx="4636008" cy="1441450"/>
          </a:xfrm>
          <a:prstGeom prst="rect">
            <a:avLst/>
          </a:prstGeom>
        </p:spPr>
      </p:pic>
      <p:sp>
        <p:nvSpPr>
          <p:cNvPr id="2" name="Title 1">
            <a:extLst>
              <a:ext uri="{FF2B5EF4-FFF2-40B4-BE49-F238E27FC236}">
                <a16:creationId xmlns:a16="http://schemas.microsoft.com/office/drawing/2014/main" id="{30C927A8-CCE3-CCD7-723F-FDBDFB785510}"/>
              </a:ext>
            </a:extLst>
          </p:cNvPr>
          <p:cNvSpPr>
            <a:spLocks noGrp="1"/>
          </p:cNvSpPr>
          <p:nvPr>
            <p:ph type="title"/>
          </p:nvPr>
        </p:nvSpPr>
        <p:spPr>
          <a:xfrm>
            <a:off x="685800" y="764373"/>
            <a:ext cx="3687417" cy="1920372"/>
          </a:xfrm>
        </p:spPr>
        <p:txBody>
          <a:bodyPr>
            <a:normAutofit/>
          </a:bodyPr>
          <a:lstStyle/>
          <a:p>
            <a:pPr algn="l"/>
            <a:r>
              <a:rPr lang="en-GB" sz="3600" dirty="0">
                <a:solidFill>
                  <a:schemeClr val="bg1"/>
                </a:solidFill>
              </a:rPr>
              <a:t>Funding (TRP) </a:t>
            </a:r>
          </a:p>
        </p:txBody>
      </p:sp>
      <p:pic>
        <p:nvPicPr>
          <p:cNvPr id="18" name="Picture 17">
            <a:extLst>
              <a:ext uri="{FF2B5EF4-FFF2-40B4-BE49-F238E27FC236}">
                <a16:creationId xmlns:a16="http://schemas.microsoft.com/office/drawing/2014/main" id="{39E5F3CB-7BDD-4E64-B274-CD900F08C6F3}"/>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sp>
        <p:nvSpPr>
          <p:cNvPr id="3" name="Content Placeholder 2">
            <a:extLst>
              <a:ext uri="{FF2B5EF4-FFF2-40B4-BE49-F238E27FC236}">
                <a16:creationId xmlns:a16="http://schemas.microsoft.com/office/drawing/2014/main" id="{FF1A96D0-C814-263C-62C7-3CBA019F1DBB}"/>
              </a:ext>
            </a:extLst>
          </p:cNvPr>
          <p:cNvSpPr>
            <a:spLocks noGrp="1"/>
          </p:cNvSpPr>
          <p:nvPr>
            <p:ph idx="1"/>
          </p:nvPr>
        </p:nvSpPr>
        <p:spPr>
          <a:xfrm>
            <a:off x="213360" y="2375648"/>
            <a:ext cx="4159857" cy="3594456"/>
          </a:xfrm>
        </p:spPr>
        <p:txBody>
          <a:bodyPr>
            <a:normAutofit/>
          </a:bodyPr>
          <a:lstStyle/>
          <a:p>
            <a:r>
              <a:rPr lang="en-US" sz="1800" b="0" i="0" dirty="0">
                <a:solidFill>
                  <a:schemeClr val="bg1"/>
                </a:solidFill>
                <a:effectLst/>
                <a:latin typeface="Sassoon Primary Std"/>
              </a:rPr>
              <a:t>There is funding available. We are keen to help everyone access </a:t>
            </a:r>
            <a:r>
              <a:rPr lang="en-US" sz="1800" dirty="0">
                <a:solidFill>
                  <a:schemeClr val="bg1"/>
                </a:solidFill>
                <a:latin typeface="Sassoon Primary Std"/>
              </a:rPr>
              <a:t>this</a:t>
            </a:r>
            <a:r>
              <a:rPr lang="en-US" sz="1800" b="0" i="0" dirty="0">
                <a:solidFill>
                  <a:schemeClr val="bg1"/>
                </a:solidFill>
                <a:effectLst/>
                <a:latin typeface="Sassoon Primary Std"/>
              </a:rPr>
              <a:t> order to improve science teaching in Cornwall so get in touch if you are interested. </a:t>
            </a:r>
            <a:r>
              <a:rPr lang="en-US" sz="1800" b="0" i="0" dirty="0">
                <a:solidFill>
                  <a:schemeClr val="bg1"/>
                </a:solidFill>
                <a:effectLst/>
                <a:latin typeface="Sassoon Primary Std"/>
                <a:hlinkClick r:id="rId4">
                  <a:extLst>
                    <a:ext uri="{A12FA001-AC4F-418D-AE19-62706E023703}">
                      <ahyp:hlinkClr xmlns:ahyp="http://schemas.microsoft.com/office/drawing/2018/hyperlinkcolor" xmlns="" val="tx"/>
                    </a:ext>
                  </a:extLst>
                </a:hlinkClick>
              </a:rPr>
              <a:t>Department for Education additional support subsidy | STEM</a:t>
            </a:r>
            <a:r>
              <a:rPr lang="en-US" sz="1800" b="0" i="0" dirty="0">
                <a:solidFill>
                  <a:schemeClr val="bg1"/>
                </a:solidFill>
                <a:effectLst/>
                <a:latin typeface="Sassoon Primary Std"/>
              </a:rPr>
              <a:t> </a:t>
            </a:r>
          </a:p>
          <a:p>
            <a:endParaRPr lang="en-US" sz="1800" dirty="0">
              <a:solidFill>
                <a:schemeClr val="bg1"/>
              </a:solidFill>
              <a:latin typeface="Sassoon Primary Std"/>
            </a:endParaRPr>
          </a:p>
          <a:p>
            <a:r>
              <a:rPr lang="en-US" sz="1800" dirty="0">
                <a:solidFill>
                  <a:schemeClr val="bg1"/>
                </a:solidFill>
                <a:latin typeface="Sassoon Primary Std"/>
              </a:rPr>
              <a:t>Stimulating Physics Network (SPN) – complete a needs analysis and also receive £300 to spend on SLP (CPD STEM Learning Courses</a:t>
            </a:r>
            <a:endParaRPr lang="en-US" sz="1800" b="0" i="0" dirty="0">
              <a:solidFill>
                <a:schemeClr val="bg1"/>
              </a:solidFill>
              <a:effectLst/>
              <a:latin typeface="Calibri" panose="020F0502020204030204" pitchFamily="34" charset="0"/>
            </a:endParaRPr>
          </a:p>
          <a:p>
            <a:pPr marL="0" indent="0">
              <a:buNone/>
            </a:pPr>
            <a:endParaRPr lang="en-GB" sz="1600" dirty="0">
              <a:solidFill>
                <a:schemeClr val="bg1"/>
              </a:solidFill>
            </a:endParaRPr>
          </a:p>
        </p:txBody>
      </p:sp>
      <p:pic>
        <p:nvPicPr>
          <p:cNvPr id="7" name="Picture 6">
            <a:extLst>
              <a:ext uri="{FF2B5EF4-FFF2-40B4-BE49-F238E27FC236}">
                <a16:creationId xmlns:a16="http://schemas.microsoft.com/office/drawing/2014/main" id="{E6750F98-3531-6285-2F13-D87BB9BBE20B}"/>
              </a:ext>
            </a:extLst>
          </p:cNvPr>
          <p:cNvPicPr>
            <a:picLocks noChangeAspect="1"/>
          </p:cNvPicPr>
          <p:nvPr/>
        </p:nvPicPr>
        <p:blipFill>
          <a:blip r:embed="rId5"/>
          <a:stretch>
            <a:fillRect/>
          </a:stretch>
        </p:blipFill>
        <p:spPr>
          <a:xfrm>
            <a:off x="5405120" y="253396"/>
            <a:ext cx="6101080" cy="6439136"/>
          </a:xfrm>
          <a:prstGeom prst="rect">
            <a:avLst/>
          </a:prstGeom>
        </p:spPr>
      </p:pic>
    </p:spTree>
    <p:extLst>
      <p:ext uri="{BB962C8B-B14F-4D97-AF65-F5344CB8AC3E}">
        <p14:creationId xmlns:p14="http://schemas.microsoft.com/office/powerpoint/2010/main" val="1046772721"/>
      </p:ext>
    </p:extLst>
  </p:cSld>
  <p:clrMapOvr>
    <a:overrideClrMapping bg1="lt1" tx1="dk1" bg2="lt2" tx2="dk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ounded Rectangle 14">
            <a:extLst>
              <a:ext uri="{FF2B5EF4-FFF2-40B4-BE49-F238E27FC236}">
                <a16:creationId xmlns:a16="http://schemas.microsoft.com/office/drawing/2014/main" id="{1FDFF85F-F105-40D5-9793-90419158C3B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oundRect">
            <a:avLst>
              <a:gd name="adj" fmla="val 0"/>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1" name="Rectangle 20">
            <a:extLst>
              <a:ext uri="{FF2B5EF4-FFF2-40B4-BE49-F238E27FC236}">
                <a16:creationId xmlns:a16="http://schemas.microsoft.com/office/drawing/2014/main" id="{35AB47A4-BA8C-4250-88BD-D49C68C5F9E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chemeClr val="tx1"/>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23" name="Picture 22">
            <a:extLst>
              <a:ext uri="{FF2B5EF4-FFF2-40B4-BE49-F238E27FC236}">
                <a16:creationId xmlns:a16="http://schemas.microsoft.com/office/drawing/2014/main" id="{66C8958D-EB99-414F-B735-863B67BB14D3}"/>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1975"/>
          <a:stretch/>
        </p:blipFill>
        <p:spPr>
          <a:xfrm>
            <a:off x="0" y="0"/>
            <a:ext cx="4636008" cy="1441450"/>
          </a:xfrm>
          <a:prstGeom prst="rect">
            <a:avLst/>
          </a:prstGeom>
        </p:spPr>
      </p:pic>
      <p:sp>
        <p:nvSpPr>
          <p:cNvPr id="2" name="Title 1">
            <a:extLst>
              <a:ext uri="{FF2B5EF4-FFF2-40B4-BE49-F238E27FC236}">
                <a16:creationId xmlns:a16="http://schemas.microsoft.com/office/drawing/2014/main" id="{6F703704-B433-AA2F-3C1F-EF3E0E1F80DC}"/>
              </a:ext>
            </a:extLst>
          </p:cNvPr>
          <p:cNvSpPr>
            <a:spLocks noGrp="1"/>
          </p:cNvSpPr>
          <p:nvPr>
            <p:ph type="title"/>
          </p:nvPr>
        </p:nvSpPr>
        <p:spPr>
          <a:xfrm>
            <a:off x="2902144" y="1241425"/>
            <a:ext cx="1035424" cy="849274"/>
          </a:xfrm>
        </p:spPr>
        <p:txBody>
          <a:bodyPr>
            <a:normAutofit/>
          </a:bodyPr>
          <a:lstStyle/>
          <a:p>
            <a:pPr algn="l"/>
            <a:r>
              <a:rPr lang="en-GB" sz="3600" dirty="0">
                <a:solidFill>
                  <a:schemeClr val="bg1"/>
                </a:solidFill>
              </a:rPr>
              <a:t>SPN</a:t>
            </a:r>
          </a:p>
        </p:txBody>
      </p:sp>
      <p:pic>
        <p:nvPicPr>
          <p:cNvPr id="25" name="Picture 24">
            <a:extLst>
              <a:ext uri="{FF2B5EF4-FFF2-40B4-BE49-F238E27FC236}">
                <a16:creationId xmlns:a16="http://schemas.microsoft.com/office/drawing/2014/main" id="{39E5F3CB-7BDD-4E64-B274-CD900F08C6F3}"/>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sp>
        <p:nvSpPr>
          <p:cNvPr id="14" name="Content Placeholder 8">
            <a:extLst>
              <a:ext uri="{FF2B5EF4-FFF2-40B4-BE49-F238E27FC236}">
                <a16:creationId xmlns:a16="http://schemas.microsoft.com/office/drawing/2014/main" id="{6A640A49-B018-5625-F002-AC0366EB5B08}"/>
              </a:ext>
            </a:extLst>
          </p:cNvPr>
          <p:cNvSpPr>
            <a:spLocks noGrp="1"/>
          </p:cNvSpPr>
          <p:nvPr>
            <p:ph idx="1"/>
          </p:nvPr>
        </p:nvSpPr>
        <p:spPr>
          <a:xfrm>
            <a:off x="340515" y="2468246"/>
            <a:ext cx="3687417" cy="3148329"/>
          </a:xfrm>
        </p:spPr>
        <p:txBody>
          <a:bodyPr>
            <a:normAutofit/>
          </a:bodyPr>
          <a:lstStyle/>
          <a:p>
            <a:pPr marL="0" indent="0">
              <a:buNone/>
            </a:pPr>
            <a:r>
              <a:rPr lang="en-US" sz="2000" dirty="0">
                <a:solidFill>
                  <a:schemeClr val="bg1"/>
                </a:solidFill>
                <a:latin typeface="Sassoon Primary Std"/>
              </a:rPr>
              <a:t>Stimulating Physics Network (SPN) – complete a needs analysis and also receive £300 to spend on SLP (CPD STEM Learning) courses.</a:t>
            </a:r>
            <a:endParaRPr lang="en-US" sz="2000" b="0" i="0" dirty="0">
              <a:solidFill>
                <a:schemeClr val="bg1"/>
              </a:solidFill>
              <a:effectLst/>
              <a:latin typeface="Calibri" panose="020F0502020204030204" pitchFamily="34" charset="0"/>
            </a:endParaRPr>
          </a:p>
          <a:p>
            <a:pPr marL="0" indent="0">
              <a:buNone/>
            </a:pPr>
            <a:endParaRPr lang="en-US" sz="1600" dirty="0">
              <a:solidFill>
                <a:schemeClr val="bg1"/>
              </a:solidFill>
            </a:endParaRPr>
          </a:p>
        </p:txBody>
      </p:sp>
      <p:pic>
        <p:nvPicPr>
          <p:cNvPr id="5" name="Content Placeholder 4">
            <a:extLst>
              <a:ext uri="{FF2B5EF4-FFF2-40B4-BE49-F238E27FC236}">
                <a16:creationId xmlns:a16="http://schemas.microsoft.com/office/drawing/2014/main" id="{EE9768BD-0946-F49C-2DA5-E64D18215C1D}"/>
              </a:ext>
            </a:extLst>
          </p:cNvPr>
          <p:cNvPicPr>
            <a:picLocks noChangeAspect="1"/>
          </p:cNvPicPr>
          <p:nvPr/>
        </p:nvPicPr>
        <p:blipFill>
          <a:blip r:embed="rId4"/>
          <a:stretch>
            <a:fillRect/>
          </a:stretch>
        </p:blipFill>
        <p:spPr>
          <a:xfrm>
            <a:off x="5852160" y="518437"/>
            <a:ext cx="4937760" cy="5821126"/>
          </a:xfrm>
          <a:prstGeom prst="rect">
            <a:avLst/>
          </a:prstGeom>
        </p:spPr>
      </p:pic>
    </p:spTree>
    <p:extLst>
      <p:ext uri="{BB962C8B-B14F-4D97-AF65-F5344CB8AC3E}">
        <p14:creationId xmlns:p14="http://schemas.microsoft.com/office/powerpoint/2010/main" val="4200950688"/>
      </p:ext>
    </p:extLst>
  </p:cSld>
  <p:clrMapOvr>
    <a:overrideClrMapping bg1="lt1" tx1="dk1" bg2="lt2" tx2="dk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ounded Rectangle 14">
            <a:extLst>
              <a:ext uri="{FF2B5EF4-FFF2-40B4-BE49-F238E27FC236}">
                <a16:creationId xmlns:a16="http://schemas.microsoft.com/office/drawing/2014/main" id="{1FDFF85F-F105-40D5-9793-90419158C3B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oundRect">
            <a:avLst>
              <a:gd name="adj" fmla="val 0"/>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14" name="Rectangle 13">
            <a:extLst>
              <a:ext uri="{FF2B5EF4-FFF2-40B4-BE49-F238E27FC236}">
                <a16:creationId xmlns:a16="http://schemas.microsoft.com/office/drawing/2014/main" id="{35AB47A4-BA8C-4250-88BD-D49C68C5F9E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chemeClr val="tx1"/>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16" name="Picture 15">
            <a:extLst>
              <a:ext uri="{FF2B5EF4-FFF2-40B4-BE49-F238E27FC236}">
                <a16:creationId xmlns:a16="http://schemas.microsoft.com/office/drawing/2014/main" id="{66C8958D-EB99-414F-B735-863B67BB14D3}"/>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1975"/>
          <a:stretch/>
        </p:blipFill>
        <p:spPr>
          <a:xfrm>
            <a:off x="0" y="0"/>
            <a:ext cx="4636008" cy="1441450"/>
          </a:xfrm>
          <a:prstGeom prst="rect">
            <a:avLst/>
          </a:prstGeom>
        </p:spPr>
      </p:pic>
      <p:sp>
        <p:nvSpPr>
          <p:cNvPr id="2" name="Title 1">
            <a:extLst>
              <a:ext uri="{FF2B5EF4-FFF2-40B4-BE49-F238E27FC236}">
                <a16:creationId xmlns:a16="http://schemas.microsoft.com/office/drawing/2014/main" id="{2688D4F3-D632-B94D-FFB3-B43A0A33F09E}"/>
              </a:ext>
            </a:extLst>
          </p:cNvPr>
          <p:cNvSpPr>
            <a:spLocks noGrp="1"/>
          </p:cNvSpPr>
          <p:nvPr>
            <p:ph type="title"/>
          </p:nvPr>
        </p:nvSpPr>
        <p:spPr>
          <a:xfrm>
            <a:off x="3063565" y="1441450"/>
            <a:ext cx="1039029" cy="636588"/>
          </a:xfrm>
        </p:spPr>
        <p:txBody>
          <a:bodyPr>
            <a:normAutofit/>
          </a:bodyPr>
          <a:lstStyle/>
          <a:p>
            <a:pPr algn="l"/>
            <a:r>
              <a:rPr lang="en-GB" sz="3600" dirty="0">
                <a:solidFill>
                  <a:schemeClr val="bg1"/>
                </a:solidFill>
              </a:rPr>
              <a:t>SPN</a:t>
            </a:r>
          </a:p>
        </p:txBody>
      </p:sp>
      <p:pic>
        <p:nvPicPr>
          <p:cNvPr id="18" name="Picture 17">
            <a:extLst>
              <a:ext uri="{FF2B5EF4-FFF2-40B4-BE49-F238E27FC236}">
                <a16:creationId xmlns:a16="http://schemas.microsoft.com/office/drawing/2014/main" id="{39E5F3CB-7BDD-4E64-B274-CD900F08C6F3}"/>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pic>
        <p:nvPicPr>
          <p:cNvPr id="7" name="Content Placeholder 6" descr="Qr code&#10;&#10;Description automatically generated">
            <a:extLst>
              <a:ext uri="{FF2B5EF4-FFF2-40B4-BE49-F238E27FC236}">
                <a16:creationId xmlns:a16="http://schemas.microsoft.com/office/drawing/2014/main" id="{BA71E42D-E06B-FE6F-E061-2E999304BCBE}"/>
              </a:ext>
            </a:extLst>
          </p:cNvPr>
          <p:cNvPicPr>
            <a:picLocks noGrp="1" noChangeAspect="1"/>
          </p:cNvPicPr>
          <p:nvPr>
            <p:ph idx="1"/>
          </p:nvPr>
        </p:nvPicPr>
        <p:blipFill>
          <a:blip r:embed="rId4"/>
          <a:stretch>
            <a:fillRect/>
          </a:stretch>
        </p:blipFill>
        <p:spPr>
          <a:xfrm>
            <a:off x="954881" y="2820988"/>
            <a:ext cx="3149600" cy="3149600"/>
          </a:xfrm>
        </p:spPr>
      </p:pic>
      <p:pic>
        <p:nvPicPr>
          <p:cNvPr id="5" name="Content Placeholder 4">
            <a:extLst>
              <a:ext uri="{FF2B5EF4-FFF2-40B4-BE49-F238E27FC236}">
                <a16:creationId xmlns:a16="http://schemas.microsoft.com/office/drawing/2014/main" id="{1A978759-E637-6015-231B-BB74FB91F175}"/>
              </a:ext>
            </a:extLst>
          </p:cNvPr>
          <p:cNvPicPr>
            <a:picLocks noChangeAspect="1"/>
          </p:cNvPicPr>
          <p:nvPr/>
        </p:nvPicPr>
        <p:blipFill>
          <a:blip r:embed="rId5"/>
          <a:stretch>
            <a:fillRect/>
          </a:stretch>
        </p:blipFill>
        <p:spPr>
          <a:xfrm>
            <a:off x="5688936" y="522412"/>
            <a:ext cx="5294024" cy="5813176"/>
          </a:xfrm>
          <a:prstGeom prst="rect">
            <a:avLst/>
          </a:prstGeom>
        </p:spPr>
      </p:pic>
    </p:spTree>
    <p:extLst>
      <p:ext uri="{BB962C8B-B14F-4D97-AF65-F5344CB8AC3E}">
        <p14:creationId xmlns:p14="http://schemas.microsoft.com/office/powerpoint/2010/main" val="457077043"/>
      </p:ext>
    </p:extLst>
  </p:cSld>
  <p:clrMapOvr>
    <a:overrideClrMapping bg1="lt1" tx1="dk1" bg2="lt2" tx2="dk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ounded Rectangle 14">
            <a:extLst>
              <a:ext uri="{FF2B5EF4-FFF2-40B4-BE49-F238E27FC236}">
                <a16:creationId xmlns:a16="http://schemas.microsoft.com/office/drawing/2014/main" id="{843DD86A-8FAA-443F-9211-42A2AE8A790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oundRect">
            <a:avLst>
              <a:gd name="adj" fmla="val 0"/>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2A13AAE-18EB-4BDF-BAF7-F2F97B8D00D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chemeClr val="tx1"/>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0F5C1B21-B0DB-4206-99EE-C13D67038B93}"/>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1975"/>
          <a:stretch/>
        </p:blipFill>
        <p:spPr>
          <a:xfrm>
            <a:off x="0" y="0"/>
            <a:ext cx="4636008" cy="1441450"/>
          </a:xfrm>
          <a:prstGeom prst="rect">
            <a:avLst/>
          </a:prstGeom>
        </p:spPr>
      </p:pic>
      <p:pic>
        <p:nvPicPr>
          <p:cNvPr id="15" name="Picture 14">
            <a:extLst>
              <a:ext uri="{FF2B5EF4-FFF2-40B4-BE49-F238E27FC236}">
                <a16:creationId xmlns:a16="http://schemas.microsoft.com/office/drawing/2014/main" id="{49261589-06E9-4B7C-A8F1-26648507B77B}"/>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sp>
        <p:nvSpPr>
          <p:cNvPr id="2" name="Title 1">
            <a:extLst>
              <a:ext uri="{FF2B5EF4-FFF2-40B4-BE49-F238E27FC236}">
                <a16:creationId xmlns:a16="http://schemas.microsoft.com/office/drawing/2014/main" id="{AEFD3AFB-32DC-AABB-D5B2-D79342F3A8FC}"/>
              </a:ext>
            </a:extLst>
          </p:cNvPr>
          <p:cNvSpPr>
            <a:spLocks noGrp="1"/>
          </p:cNvSpPr>
          <p:nvPr>
            <p:ph type="title"/>
          </p:nvPr>
        </p:nvSpPr>
        <p:spPr>
          <a:xfrm>
            <a:off x="-690449" y="1448547"/>
            <a:ext cx="4751461" cy="375287"/>
          </a:xfrm>
        </p:spPr>
        <p:txBody>
          <a:bodyPr>
            <a:normAutofit fontScale="90000"/>
          </a:bodyPr>
          <a:lstStyle/>
          <a:p>
            <a:r>
              <a:rPr lang="en-GB" dirty="0">
                <a:solidFill>
                  <a:schemeClr val="bg1"/>
                </a:solidFill>
              </a:rPr>
              <a:t>Needs analysis</a:t>
            </a:r>
          </a:p>
        </p:txBody>
      </p:sp>
      <p:graphicFrame>
        <p:nvGraphicFramePr>
          <p:cNvPr id="5" name="Content Placeholder 2">
            <a:extLst>
              <a:ext uri="{FF2B5EF4-FFF2-40B4-BE49-F238E27FC236}">
                <a16:creationId xmlns:a16="http://schemas.microsoft.com/office/drawing/2014/main" id="{8453B4C7-929A-8E5C-F719-1C3252BA9E0F}"/>
              </a:ext>
            </a:extLst>
          </p:cNvPr>
          <p:cNvGraphicFramePr>
            <a:graphicFrameLocks noGrp="1"/>
          </p:cNvGraphicFramePr>
          <p:nvPr>
            <p:ph idx="1"/>
            <p:extLst>
              <p:ext uri="{D42A27DB-BD31-4B8C-83A1-F6EECF244321}">
                <p14:modId xmlns:p14="http://schemas.microsoft.com/office/powerpoint/2010/main" val="159591417"/>
              </p:ext>
            </p:extLst>
          </p:nvPr>
        </p:nvGraphicFramePr>
        <p:xfrm>
          <a:off x="4947920" y="304800"/>
          <a:ext cx="6939280" cy="631951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7" name="Picture 6" descr="Qr code&#10;&#10;Description automatically generated">
            <a:extLst>
              <a:ext uri="{FF2B5EF4-FFF2-40B4-BE49-F238E27FC236}">
                <a16:creationId xmlns:a16="http://schemas.microsoft.com/office/drawing/2014/main" id="{B89E6079-BD49-E695-CB63-D543AFB7D41A}"/>
              </a:ext>
            </a:extLst>
          </p:cNvPr>
          <p:cNvPicPr>
            <a:picLocks noChangeAspect="1"/>
          </p:cNvPicPr>
          <p:nvPr/>
        </p:nvPicPr>
        <p:blipFill>
          <a:blip r:embed="rId9"/>
          <a:stretch>
            <a:fillRect/>
          </a:stretch>
        </p:blipFill>
        <p:spPr>
          <a:xfrm>
            <a:off x="403479" y="2023222"/>
            <a:ext cx="3829050" cy="3905250"/>
          </a:xfrm>
          <a:prstGeom prst="rect">
            <a:avLst/>
          </a:prstGeom>
        </p:spPr>
      </p:pic>
    </p:spTree>
    <p:extLst>
      <p:ext uri="{BB962C8B-B14F-4D97-AF65-F5344CB8AC3E}">
        <p14:creationId xmlns:p14="http://schemas.microsoft.com/office/powerpoint/2010/main" val="1185592084"/>
      </p:ext>
    </p:extLst>
  </p:cSld>
  <p:clrMapOvr>
    <a:overrideClrMapping bg1="lt1" tx1="dk1" bg2="lt2" tx2="dk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ounded Rectangle 14">
            <a:extLst>
              <a:ext uri="{FF2B5EF4-FFF2-40B4-BE49-F238E27FC236}">
                <a16:creationId xmlns:a16="http://schemas.microsoft.com/office/drawing/2014/main" id="{1FDFF85F-F105-40D5-9793-90419158C3B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oundRect">
            <a:avLst>
              <a:gd name="adj" fmla="val 0"/>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14" name="Rectangle 13">
            <a:extLst>
              <a:ext uri="{FF2B5EF4-FFF2-40B4-BE49-F238E27FC236}">
                <a16:creationId xmlns:a16="http://schemas.microsoft.com/office/drawing/2014/main" id="{35AB47A4-BA8C-4250-88BD-D49C68C5F9E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chemeClr val="tx1"/>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16" name="Picture 15">
            <a:extLst>
              <a:ext uri="{FF2B5EF4-FFF2-40B4-BE49-F238E27FC236}">
                <a16:creationId xmlns:a16="http://schemas.microsoft.com/office/drawing/2014/main" id="{66C8958D-EB99-414F-B735-863B67BB14D3}"/>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1975"/>
          <a:stretch/>
        </p:blipFill>
        <p:spPr>
          <a:xfrm>
            <a:off x="0" y="0"/>
            <a:ext cx="4636008" cy="1441450"/>
          </a:xfrm>
          <a:prstGeom prst="rect">
            <a:avLst/>
          </a:prstGeom>
        </p:spPr>
      </p:pic>
      <p:sp>
        <p:nvSpPr>
          <p:cNvPr id="2" name="Title 1">
            <a:extLst>
              <a:ext uri="{FF2B5EF4-FFF2-40B4-BE49-F238E27FC236}">
                <a16:creationId xmlns:a16="http://schemas.microsoft.com/office/drawing/2014/main" id="{65C4EB2E-316A-1420-73EE-715F0BA77A49}"/>
              </a:ext>
            </a:extLst>
          </p:cNvPr>
          <p:cNvSpPr>
            <a:spLocks noGrp="1"/>
          </p:cNvSpPr>
          <p:nvPr>
            <p:ph type="title"/>
          </p:nvPr>
        </p:nvSpPr>
        <p:spPr>
          <a:xfrm>
            <a:off x="948591" y="1075240"/>
            <a:ext cx="3687417" cy="1920372"/>
          </a:xfrm>
        </p:spPr>
        <p:txBody>
          <a:bodyPr>
            <a:normAutofit/>
          </a:bodyPr>
          <a:lstStyle/>
          <a:p>
            <a:pPr algn="l"/>
            <a:r>
              <a:rPr lang="en-GB" sz="3600" dirty="0">
                <a:solidFill>
                  <a:schemeClr val="bg1"/>
                </a:solidFill>
              </a:rPr>
              <a:t>CPD Delivery Training</a:t>
            </a:r>
          </a:p>
        </p:txBody>
      </p:sp>
      <p:pic>
        <p:nvPicPr>
          <p:cNvPr id="18" name="Picture 17">
            <a:extLst>
              <a:ext uri="{FF2B5EF4-FFF2-40B4-BE49-F238E27FC236}">
                <a16:creationId xmlns:a16="http://schemas.microsoft.com/office/drawing/2014/main" id="{39E5F3CB-7BDD-4E64-B274-CD900F08C6F3}"/>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pic>
        <p:nvPicPr>
          <p:cNvPr id="7" name="Content Placeholder 6" descr="Qr code&#10;&#10;Description automatically generated">
            <a:extLst>
              <a:ext uri="{FF2B5EF4-FFF2-40B4-BE49-F238E27FC236}">
                <a16:creationId xmlns:a16="http://schemas.microsoft.com/office/drawing/2014/main" id="{6E161956-9A64-57F4-4781-D9AD086420C1}"/>
              </a:ext>
            </a:extLst>
          </p:cNvPr>
          <p:cNvPicPr>
            <a:picLocks noGrp="1" noChangeAspect="1"/>
          </p:cNvPicPr>
          <p:nvPr>
            <p:ph idx="1"/>
          </p:nvPr>
        </p:nvPicPr>
        <p:blipFill>
          <a:blip r:embed="rId4"/>
          <a:stretch>
            <a:fillRect/>
          </a:stretch>
        </p:blipFill>
        <p:spPr>
          <a:xfrm>
            <a:off x="954881" y="2820988"/>
            <a:ext cx="3149600" cy="3149600"/>
          </a:xfrm>
        </p:spPr>
      </p:pic>
      <p:pic>
        <p:nvPicPr>
          <p:cNvPr id="5" name="Content Placeholder 4">
            <a:extLst>
              <a:ext uri="{FF2B5EF4-FFF2-40B4-BE49-F238E27FC236}">
                <a16:creationId xmlns:a16="http://schemas.microsoft.com/office/drawing/2014/main" id="{C72126B5-969C-63D0-7962-9E9B81848299}"/>
              </a:ext>
            </a:extLst>
          </p:cNvPr>
          <p:cNvPicPr>
            <a:picLocks noChangeAspect="1"/>
          </p:cNvPicPr>
          <p:nvPr/>
        </p:nvPicPr>
        <p:blipFill>
          <a:blip r:embed="rId5"/>
          <a:stretch>
            <a:fillRect/>
          </a:stretch>
        </p:blipFill>
        <p:spPr>
          <a:xfrm>
            <a:off x="5279475" y="654942"/>
            <a:ext cx="6269058" cy="5548116"/>
          </a:xfrm>
          <a:prstGeom prst="rect">
            <a:avLst/>
          </a:prstGeom>
        </p:spPr>
      </p:pic>
    </p:spTree>
    <p:extLst>
      <p:ext uri="{BB962C8B-B14F-4D97-AF65-F5344CB8AC3E}">
        <p14:creationId xmlns:p14="http://schemas.microsoft.com/office/powerpoint/2010/main" val="1363106268"/>
      </p:ext>
    </p:extLst>
  </p:cSld>
  <p:clrMapOvr>
    <a:overrideClrMapping bg1="lt1" tx1="dk1" bg2="lt2" tx2="dk2" accent1="accent1" accent2="accent2" accent3="accent3" accent4="accent4" accent5="accent5" accent6="accent6" hlink="hlink" folHlink="folHlink"/>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docProps/app.xml><?xml version="1.0" encoding="utf-8"?>
<Properties xmlns="http://schemas.openxmlformats.org/officeDocument/2006/extended-properties" xmlns:vt="http://schemas.openxmlformats.org/officeDocument/2006/docPropsVTypes">
  <Template>TM04033937[[fn=Vapor Trail]]</Template>
  <TotalTime>6850</TotalTime>
  <Words>770</Words>
  <Application>Microsoft Office PowerPoint</Application>
  <PresentationFormat>Widescreen</PresentationFormat>
  <Paragraphs>72</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Century Gothic</vt:lpstr>
      <vt:lpstr>Sassoon Primary Std</vt:lpstr>
      <vt:lpstr>Times New Roman</vt:lpstr>
      <vt:lpstr>Vapor Trail</vt:lpstr>
      <vt:lpstr>PowerPoint Presentation</vt:lpstr>
      <vt:lpstr>STEM Learning</vt:lpstr>
      <vt:lpstr>PowerPoint Presentation</vt:lpstr>
      <vt:lpstr>PowerPoint Presentation</vt:lpstr>
      <vt:lpstr>Slp  Science Learning Partnership</vt:lpstr>
      <vt:lpstr>STEM Learning impact</vt:lpstr>
      <vt:lpstr>What we offer in cornwall</vt:lpstr>
      <vt:lpstr>Secondary Science Department Support Package 22-23</vt:lpstr>
      <vt:lpstr>Secondary Science Department Support Package 22-23</vt:lpstr>
      <vt:lpstr>Bespoke CPD &amp; Enthuse Partnerships</vt:lpstr>
      <vt:lpstr>Funding (TRP) </vt:lpstr>
      <vt:lpstr>SPN</vt:lpstr>
      <vt:lpstr>SPN</vt:lpstr>
      <vt:lpstr>Needs analysis</vt:lpstr>
      <vt:lpstr>CPD Delivery Training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Ben riley</dc:creator>
  <cp:lastModifiedBy>Zoe Vale</cp:lastModifiedBy>
  <cp:revision>1</cp:revision>
  <dcterms:created xsi:type="dcterms:W3CDTF">2022-10-12T15:20:21Z</dcterms:created>
  <dcterms:modified xsi:type="dcterms:W3CDTF">2022-11-07T14:34:54Z</dcterms:modified>
</cp:coreProperties>
</file>